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57" r:id="rId3"/>
    <p:sldId id="269" r:id="rId4"/>
    <p:sldId id="270" r:id="rId5"/>
    <p:sldId id="284" r:id="rId6"/>
    <p:sldId id="272" r:id="rId7"/>
    <p:sldId id="285" r:id="rId8"/>
    <p:sldId id="279" r:id="rId9"/>
    <p:sldId id="287" r:id="rId10"/>
    <p:sldId id="288" r:id="rId11"/>
    <p:sldId id="289" r:id="rId12"/>
    <p:sldId id="290" r:id="rId13"/>
    <p:sldId id="295" r:id="rId14"/>
    <p:sldId id="292" r:id="rId15"/>
    <p:sldId id="293" r:id="rId16"/>
    <p:sldId id="294" r:id="rId17"/>
    <p:sldId id="283" r:id="rId18"/>
    <p:sldId id="268" r:id="rId19"/>
  </p:sldIdLst>
  <p:sldSz cx="18288000" cy="10287000"/>
  <p:notesSz cx="6858000" cy="9144000"/>
  <p:embeddedFontLst>
    <p:embeddedFont>
      <p:font typeface="Cambria Math" panose="02040503050406030204" pitchFamily="18" charset="0"/>
      <p:regular r:id="rId21"/>
    </p:embeddedFont>
    <p:embeddedFont>
      <p:font typeface="Georgia" panose="02040502050405020303" pitchFamily="18" charset="0"/>
      <p:regular r:id="rId22"/>
      <p:bold r:id="rId23"/>
      <p:italic r:id="rId24"/>
      <p:boldItalic r:id="rId25"/>
    </p:embeddedFont>
    <p:embeddedFont>
      <p:font typeface="Martel Heavy" panose="020B0604020202020204"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1C7B3B"/>
    <a:srgbClr val="FBF6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5513AE-A7B6-364C-B479-867D58587112}" v="2" dt="2024-09-09T09:14:46.181"/>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1" autoAdjust="0"/>
    <p:restoredTop sz="82346" autoAdjust="0"/>
  </p:normalViewPr>
  <p:slideViewPr>
    <p:cSldViewPr>
      <p:cViewPr varScale="1">
        <p:scale>
          <a:sx n="61" d="100"/>
          <a:sy n="61" d="100"/>
        </p:scale>
        <p:origin x="-648"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y Eleme" userId="9f4dfe1f-8c6f-44a5-8d88-cebe8bc87612" providerId="ADAL" clId="{4DB0CEE8-7474-4656-996F-95984D6B3C71}"/>
    <pc:docChg chg="custSel delSld modSld sldOrd">
      <pc:chgData name="Jenny Eleme" userId="9f4dfe1f-8c6f-44a5-8d88-cebe8bc87612" providerId="ADAL" clId="{4DB0CEE8-7474-4656-996F-95984D6B3C71}" dt="2024-05-08T08:44:47.994" v="321"/>
      <pc:docMkLst>
        <pc:docMk/>
      </pc:docMkLst>
      <pc:sldChg chg="modSp mod">
        <pc:chgData name="Jenny Eleme" userId="9f4dfe1f-8c6f-44a5-8d88-cebe8bc87612" providerId="ADAL" clId="{4DB0CEE8-7474-4656-996F-95984D6B3C71}" dt="2024-05-08T08:39:08.098" v="4" actId="20577"/>
        <pc:sldMkLst>
          <pc:docMk/>
          <pc:sldMk cId="0" sldId="256"/>
        </pc:sldMkLst>
        <pc:spChg chg="mod">
          <ac:chgData name="Jenny Eleme" userId="9f4dfe1f-8c6f-44a5-8d88-cebe8bc87612" providerId="ADAL" clId="{4DB0CEE8-7474-4656-996F-95984D6B3C71}" dt="2024-05-08T08:39:08.098" v="4" actId="20577"/>
          <ac:spMkLst>
            <pc:docMk/>
            <pc:sldMk cId="0" sldId="256"/>
            <ac:spMk id="10" creationId="{00000000-0000-0000-0000-000000000000}"/>
          </ac:spMkLst>
        </pc:spChg>
      </pc:sldChg>
      <pc:sldChg chg="modSp mod">
        <pc:chgData name="Jenny Eleme" userId="9f4dfe1f-8c6f-44a5-8d88-cebe8bc87612" providerId="ADAL" clId="{4DB0CEE8-7474-4656-996F-95984D6B3C71}" dt="2024-05-08T08:39:33.916" v="29" actId="20577"/>
        <pc:sldMkLst>
          <pc:docMk/>
          <pc:sldMk cId="0" sldId="257"/>
        </pc:sldMkLst>
        <pc:spChg chg="mod">
          <ac:chgData name="Jenny Eleme" userId="9f4dfe1f-8c6f-44a5-8d88-cebe8bc87612" providerId="ADAL" clId="{4DB0CEE8-7474-4656-996F-95984D6B3C71}" dt="2024-05-08T08:39:33.916" v="29" actId="20577"/>
          <ac:spMkLst>
            <pc:docMk/>
            <pc:sldMk cId="0" sldId="257"/>
            <ac:spMk id="8" creationId="{00000000-0000-0000-0000-000000000000}"/>
          </ac:spMkLst>
        </pc:spChg>
        <pc:spChg chg="mod">
          <ac:chgData name="Jenny Eleme" userId="9f4dfe1f-8c6f-44a5-8d88-cebe8bc87612" providerId="ADAL" clId="{4DB0CEE8-7474-4656-996F-95984D6B3C71}" dt="2024-05-08T08:39:26.103" v="24" actId="20577"/>
          <ac:spMkLst>
            <pc:docMk/>
            <pc:sldMk cId="0" sldId="257"/>
            <ac:spMk id="9" creationId="{00000000-0000-0000-0000-000000000000}"/>
          </ac:spMkLst>
        </pc:spChg>
      </pc:sldChg>
      <pc:sldChg chg="delSp modSp mod">
        <pc:chgData name="Jenny Eleme" userId="9f4dfe1f-8c6f-44a5-8d88-cebe8bc87612" providerId="ADAL" clId="{4DB0CEE8-7474-4656-996F-95984D6B3C71}" dt="2024-05-08T08:40:25.485" v="61" actId="478"/>
        <pc:sldMkLst>
          <pc:docMk/>
          <pc:sldMk cId="0" sldId="258"/>
        </pc:sldMkLst>
        <pc:spChg chg="mod">
          <ac:chgData name="Jenny Eleme" userId="9f4dfe1f-8c6f-44a5-8d88-cebe8bc87612" providerId="ADAL" clId="{4DB0CEE8-7474-4656-996F-95984D6B3C71}" dt="2024-05-08T08:39:41.946" v="34" actId="20577"/>
          <ac:spMkLst>
            <pc:docMk/>
            <pc:sldMk cId="0" sldId="258"/>
            <ac:spMk id="2" creationId="{00000000-0000-0000-0000-000000000000}"/>
          </ac:spMkLst>
        </pc:spChg>
        <pc:spChg chg="mod">
          <ac:chgData name="Jenny Eleme" userId="9f4dfe1f-8c6f-44a5-8d88-cebe8bc87612" providerId="ADAL" clId="{4DB0CEE8-7474-4656-996F-95984D6B3C71}" dt="2024-05-08T08:39:54.029" v="51" actId="20577"/>
          <ac:spMkLst>
            <pc:docMk/>
            <pc:sldMk cId="0" sldId="258"/>
            <ac:spMk id="6" creationId="{00000000-0000-0000-0000-000000000000}"/>
          </ac:spMkLst>
        </pc:spChg>
        <pc:spChg chg="mod">
          <ac:chgData name="Jenny Eleme" userId="9f4dfe1f-8c6f-44a5-8d88-cebe8bc87612" providerId="ADAL" clId="{4DB0CEE8-7474-4656-996F-95984D6B3C71}" dt="2024-05-08T08:40:03.945" v="52"/>
          <ac:spMkLst>
            <pc:docMk/>
            <pc:sldMk cId="0" sldId="258"/>
            <ac:spMk id="10" creationId="{00000000-0000-0000-0000-000000000000}"/>
          </ac:spMkLst>
        </pc:spChg>
        <pc:spChg chg="mod">
          <ac:chgData name="Jenny Eleme" userId="9f4dfe1f-8c6f-44a5-8d88-cebe8bc87612" providerId="ADAL" clId="{4DB0CEE8-7474-4656-996F-95984D6B3C71}" dt="2024-05-08T08:40:06.850" v="53"/>
          <ac:spMkLst>
            <pc:docMk/>
            <pc:sldMk cId="0" sldId="258"/>
            <ac:spMk id="14" creationId="{00000000-0000-0000-0000-000000000000}"/>
          </ac:spMkLst>
        </pc:spChg>
        <pc:spChg chg="mod">
          <ac:chgData name="Jenny Eleme" userId="9f4dfe1f-8c6f-44a5-8d88-cebe8bc87612" providerId="ADAL" clId="{4DB0CEE8-7474-4656-996F-95984D6B3C71}" dt="2024-05-08T08:40:09.978" v="54"/>
          <ac:spMkLst>
            <pc:docMk/>
            <pc:sldMk cId="0" sldId="258"/>
            <ac:spMk id="18" creationId="{00000000-0000-0000-0000-000000000000}"/>
          </ac:spMkLst>
        </pc:spChg>
        <pc:spChg chg="mod">
          <ac:chgData name="Jenny Eleme" userId="9f4dfe1f-8c6f-44a5-8d88-cebe8bc87612" providerId="ADAL" clId="{4DB0CEE8-7474-4656-996F-95984D6B3C71}" dt="2024-05-08T08:40:15.575" v="55"/>
          <ac:spMkLst>
            <pc:docMk/>
            <pc:sldMk cId="0" sldId="258"/>
            <ac:spMk id="22" creationId="{00000000-0000-0000-0000-000000000000}"/>
          </ac:spMkLst>
        </pc:spChg>
        <pc:spChg chg="mod">
          <ac:chgData name="Jenny Eleme" userId="9f4dfe1f-8c6f-44a5-8d88-cebe8bc87612" providerId="ADAL" clId="{4DB0CEE8-7474-4656-996F-95984D6B3C71}" dt="2024-05-08T08:40:18.557" v="56"/>
          <ac:spMkLst>
            <pc:docMk/>
            <pc:sldMk cId="0" sldId="258"/>
            <ac:spMk id="26" creationId="{00000000-0000-0000-0000-000000000000}"/>
          </ac:spMkLst>
        </pc:spChg>
        <pc:grpChg chg="del">
          <ac:chgData name="Jenny Eleme" userId="9f4dfe1f-8c6f-44a5-8d88-cebe8bc87612" providerId="ADAL" clId="{4DB0CEE8-7474-4656-996F-95984D6B3C71}" dt="2024-05-08T08:40:20.990" v="57" actId="478"/>
          <ac:grpSpMkLst>
            <pc:docMk/>
            <pc:sldMk cId="0" sldId="258"/>
            <ac:grpSpMk id="27" creationId="{00000000-0000-0000-0000-000000000000}"/>
          </ac:grpSpMkLst>
        </pc:grpChg>
        <pc:grpChg chg="del">
          <ac:chgData name="Jenny Eleme" userId="9f4dfe1f-8c6f-44a5-8d88-cebe8bc87612" providerId="ADAL" clId="{4DB0CEE8-7474-4656-996F-95984D6B3C71}" dt="2024-05-08T08:40:22.244" v="58" actId="478"/>
          <ac:grpSpMkLst>
            <pc:docMk/>
            <pc:sldMk cId="0" sldId="258"/>
            <ac:grpSpMk id="31" creationId="{00000000-0000-0000-0000-000000000000}"/>
          </ac:grpSpMkLst>
        </pc:grpChg>
        <pc:grpChg chg="del">
          <ac:chgData name="Jenny Eleme" userId="9f4dfe1f-8c6f-44a5-8d88-cebe8bc87612" providerId="ADAL" clId="{4DB0CEE8-7474-4656-996F-95984D6B3C71}" dt="2024-05-08T08:40:23.045" v="59" actId="478"/>
          <ac:grpSpMkLst>
            <pc:docMk/>
            <pc:sldMk cId="0" sldId="258"/>
            <ac:grpSpMk id="35" creationId="{00000000-0000-0000-0000-000000000000}"/>
          </ac:grpSpMkLst>
        </pc:grpChg>
        <pc:grpChg chg="del">
          <ac:chgData name="Jenny Eleme" userId="9f4dfe1f-8c6f-44a5-8d88-cebe8bc87612" providerId="ADAL" clId="{4DB0CEE8-7474-4656-996F-95984D6B3C71}" dt="2024-05-08T08:40:23.986" v="60" actId="478"/>
          <ac:grpSpMkLst>
            <pc:docMk/>
            <pc:sldMk cId="0" sldId="258"/>
            <ac:grpSpMk id="39" creationId="{00000000-0000-0000-0000-000000000000}"/>
          </ac:grpSpMkLst>
        </pc:grpChg>
        <pc:grpChg chg="del">
          <ac:chgData name="Jenny Eleme" userId="9f4dfe1f-8c6f-44a5-8d88-cebe8bc87612" providerId="ADAL" clId="{4DB0CEE8-7474-4656-996F-95984D6B3C71}" dt="2024-05-08T08:40:25.485" v="61" actId="478"/>
          <ac:grpSpMkLst>
            <pc:docMk/>
            <pc:sldMk cId="0" sldId="258"/>
            <ac:grpSpMk id="43" creationId="{00000000-0000-0000-0000-000000000000}"/>
          </ac:grpSpMkLst>
        </pc:grpChg>
      </pc:sldChg>
      <pc:sldChg chg="del">
        <pc:chgData name="Jenny Eleme" userId="9f4dfe1f-8c6f-44a5-8d88-cebe8bc87612" providerId="ADAL" clId="{4DB0CEE8-7474-4656-996F-95984D6B3C71}" dt="2024-05-08T08:42:08.216" v="141" actId="47"/>
        <pc:sldMkLst>
          <pc:docMk/>
          <pc:sldMk cId="0" sldId="259"/>
        </pc:sldMkLst>
      </pc:sldChg>
      <pc:sldChg chg="modSp mod ord">
        <pc:chgData name="Jenny Eleme" userId="9f4dfe1f-8c6f-44a5-8d88-cebe8bc87612" providerId="ADAL" clId="{4DB0CEE8-7474-4656-996F-95984D6B3C71}" dt="2024-05-08T08:41:27.751" v="135" actId="20577"/>
        <pc:sldMkLst>
          <pc:docMk/>
          <pc:sldMk cId="0" sldId="260"/>
        </pc:sldMkLst>
        <pc:spChg chg="mod">
          <ac:chgData name="Jenny Eleme" userId="9f4dfe1f-8c6f-44a5-8d88-cebe8bc87612" providerId="ADAL" clId="{4DB0CEE8-7474-4656-996F-95984D6B3C71}" dt="2024-05-08T08:40:46.380" v="74" actId="20577"/>
          <ac:spMkLst>
            <pc:docMk/>
            <pc:sldMk cId="0" sldId="260"/>
            <ac:spMk id="2" creationId="{00000000-0000-0000-0000-000000000000}"/>
          </ac:spMkLst>
        </pc:spChg>
        <pc:spChg chg="mod">
          <ac:chgData name="Jenny Eleme" userId="9f4dfe1f-8c6f-44a5-8d88-cebe8bc87612" providerId="ADAL" clId="{4DB0CEE8-7474-4656-996F-95984D6B3C71}" dt="2024-05-08T08:41:04.187" v="103" actId="20577"/>
          <ac:spMkLst>
            <pc:docMk/>
            <pc:sldMk cId="0" sldId="260"/>
            <ac:spMk id="6" creationId="{00000000-0000-0000-0000-000000000000}"/>
          </ac:spMkLst>
        </pc:spChg>
        <pc:spChg chg="mod">
          <ac:chgData name="Jenny Eleme" userId="9f4dfe1f-8c6f-44a5-8d88-cebe8bc87612" providerId="ADAL" clId="{4DB0CEE8-7474-4656-996F-95984D6B3C71}" dt="2024-05-08T08:40:55.306" v="91" actId="20577"/>
          <ac:spMkLst>
            <pc:docMk/>
            <pc:sldMk cId="0" sldId="260"/>
            <ac:spMk id="7" creationId="{00000000-0000-0000-0000-000000000000}"/>
          </ac:spMkLst>
        </pc:spChg>
        <pc:spChg chg="mod">
          <ac:chgData name="Jenny Eleme" userId="9f4dfe1f-8c6f-44a5-8d88-cebe8bc87612" providerId="ADAL" clId="{4DB0CEE8-7474-4656-996F-95984D6B3C71}" dt="2024-05-08T08:41:15.358" v="112" actId="20577"/>
          <ac:spMkLst>
            <pc:docMk/>
            <pc:sldMk cId="0" sldId="260"/>
            <ac:spMk id="11" creationId="{00000000-0000-0000-0000-000000000000}"/>
          </ac:spMkLst>
        </pc:spChg>
        <pc:spChg chg="mod">
          <ac:chgData name="Jenny Eleme" userId="9f4dfe1f-8c6f-44a5-8d88-cebe8bc87612" providerId="ADAL" clId="{4DB0CEE8-7474-4656-996F-95984D6B3C71}" dt="2024-05-08T08:41:27.751" v="135" actId="20577"/>
          <ac:spMkLst>
            <pc:docMk/>
            <pc:sldMk cId="0" sldId="260"/>
            <ac:spMk id="12" creationId="{00000000-0000-0000-0000-000000000000}"/>
          </ac:spMkLst>
        </pc:spChg>
      </pc:sldChg>
      <pc:sldChg chg="del">
        <pc:chgData name="Jenny Eleme" userId="9f4dfe1f-8c6f-44a5-8d88-cebe8bc87612" providerId="ADAL" clId="{4DB0CEE8-7474-4656-996F-95984D6B3C71}" dt="2024-05-08T08:41:38.265" v="136" actId="47"/>
        <pc:sldMkLst>
          <pc:docMk/>
          <pc:sldMk cId="0" sldId="261"/>
        </pc:sldMkLst>
      </pc:sldChg>
      <pc:sldChg chg="del">
        <pc:chgData name="Jenny Eleme" userId="9f4dfe1f-8c6f-44a5-8d88-cebe8bc87612" providerId="ADAL" clId="{4DB0CEE8-7474-4656-996F-95984D6B3C71}" dt="2024-05-08T08:41:43.545" v="137" actId="47"/>
        <pc:sldMkLst>
          <pc:docMk/>
          <pc:sldMk cId="0" sldId="262"/>
        </pc:sldMkLst>
      </pc:sldChg>
      <pc:sldChg chg="modSp mod">
        <pc:chgData name="Jenny Eleme" userId="9f4dfe1f-8c6f-44a5-8d88-cebe8bc87612" providerId="ADAL" clId="{4DB0CEE8-7474-4656-996F-95984D6B3C71}" dt="2024-05-08T08:44:47.994" v="321"/>
        <pc:sldMkLst>
          <pc:docMk/>
          <pc:sldMk cId="0" sldId="263"/>
        </pc:sldMkLst>
        <pc:spChg chg="mod">
          <ac:chgData name="Jenny Eleme" userId="9f4dfe1f-8c6f-44a5-8d88-cebe8bc87612" providerId="ADAL" clId="{4DB0CEE8-7474-4656-996F-95984D6B3C71}" dt="2024-05-08T08:43:40.913" v="237" actId="20577"/>
          <ac:spMkLst>
            <pc:docMk/>
            <pc:sldMk cId="0" sldId="263"/>
            <ac:spMk id="2" creationId="{00000000-0000-0000-0000-000000000000}"/>
          </ac:spMkLst>
        </pc:spChg>
        <pc:spChg chg="mod">
          <ac:chgData name="Jenny Eleme" userId="9f4dfe1f-8c6f-44a5-8d88-cebe8bc87612" providerId="ADAL" clId="{4DB0CEE8-7474-4656-996F-95984D6B3C71}" dt="2024-05-08T08:44:07.245" v="285" actId="20577"/>
          <ac:spMkLst>
            <pc:docMk/>
            <pc:sldMk cId="0" sldId="263"/>
            <ac:spMk id="3" creationId="{00000000-0000-0000-0000-000000000000}"/>
          </ac:spMkLst>
        </pc:spChg>
        <pc:spChg chg="mod">
          <ac:chgData name="Jenny Eleme" userId="9f4dfe1f-8c6f-44a5-8d88-cebe8bc87612" providerId="ADAL" clId="{4DB0CEE8-7474-4656-996F-95984D6B3C71}" dt="2024-05-08T08:44:35.976" v="317" actId="20577"/>
          <ac:spMkLst>
            <pc:docMk/>
            <pc:sldMk cId="0" sldId="263"/>
            <ac:spMk id="7" creationId="{00000000-0000-0000-0000-000000000000}"/>
          </ac:spMkLst>
        </pc:spChg>
        <pc:spChg chg="mod">
          <ac:chgData name="Jenny Eleme" userId="9f4dfe1f-8c6f-44a5-8d88-cebe8bc87612" providerId="ADAL" clId="{4DB0CEE8-7474-4656-996F-95984D6B3C71}" dt="2024-05-08T08:44:41.766" v="318"/>
          <ac:spMkLst>
            <pc:docMk/>
            <pc:sldMk cId="0" sldId="263"/>
            <ac:spMk id="8" creationId="{00000000-0000-0000-0000-000000000000}"/>
          </ac:spMkLst>
        </pc:spChg>
        <pc:spChg chg="mod">
          <ac:chgData name="Jenny Eleme" userId="9f4dfe1f-8c6f-44a5-8d88-cebe8bc87612" providerId="ADAL" clId="{4DB0CEE8-7474-4656-996F-95984D6B3C71}" dt="2024-05-08T08:44:43.664" v="319"/>
          <ac:spMkLst>
            <pc:docMk/>
            <pc:sldMk cId="0" sldId="263"/>
            <ac:spMk id="9" creationId="{00000000-0000-0000-0000-000000000000}"/>
          </ac:spMkLst>
        </pc:spChg>
        <pc:spChg chg="mod">
          <ac:chgData name="Jenny Eleme" userId="9f4dfe1f-8c6f-44a5-8d88-cebe8bc87612" providerId="ADAL" clId="{4DB0CEE8-7474-4656-996F-95984D6B3C71}" dt="2024-05-08T08:44:45.892" v="320"/>
          <ac:spMkLst>
            <pc:docMk/>
            <pc:sldMk cId="0" sldId="263"/>
            <ac:spMk id="10" creationId="{00000000-0000-0000-0000-000000000000}"/>
          </ac:spMkLst>
        </pc:spChg>
        <pc:spChg chg="mod">
          <ac:chgData name="Jenny Eleme" userId="9f4dfe1f-8c6f-44a5-8d88-cebe8bc87612" providerId="ADAL" clId="{4DB0CEE8-7474-4656-996F-95984D6B3C71}" dt="2024-05-08T08:44:14.586" v="286"/>
          <ac:spMkLst>
            <pc:docMk/>
            <pc:sldMk cId="0" sldId="263"/>
            <ac:spMk id="11" creationId="{00000000-0000-0000-0000-000000000000}"/>
          </ac:spMkLst>
        </pc:spChg>
        <pc:spChg chg="mod">
          <ac:chgData name="Jenny Eleme" userId="9f4dfe1f-8c6f-44a5-8d88-cebe8bc87612" providerId="ADAL" clId="{4DB0CEE8-7474-4656-996F-95984D6B3C71}" dt="2024-05-08T08:44:47.994" v="321"/>
          <ac:spMkLst>
            <pc:docMk/>
            <pc:sldMk cId="0" sldId="263"/>
            <ac:spMk id="12" creationId="{00000000-0000-0000-0000-000000000000}"/>
          </ac:spMkLst>
        </pc:spChg>
      </pc:sldChg>
      <pc:sldChg chg="modSp mod">
        <pc:chgData name="Jenny Eleme" userId="9f4dfe1f-8c6f-44a5-8d88-cebe8bc87612" providerId="ADAL" clId="{4DB0CEE8-7474-4656-996F-95984D6B3C71}" dt="2024-05-08T08:43:31.718" v="232"/>
        <pc:sldMkLst>
          <pc:docMk/>
          <pc:sldMk cId="0" sldId="264"/>
        </pc:sldMkLst>
        <pc:spChg chg="mod">
          <ac:chgData name="Jenny Eleme" userId="9f4dfe1f-8c6f-44a5-8d88-cebe8bc87612" providerId="ADAL" clId="{4DB0CEE8-7474-4656-996F-95984D6B3C71}" dt="2024-05-08T08:42:32.816" v="176" actId="20577"/>
          <ac:spMkLst>
            <pc:docMk/>
            <pc:sldMk cId="0" sldId="264"/>
            <ac:spMk id="5" creationId="{00000000-0000-0000-0000-000000000000}"/>
          </ac:spMkLst>
        </pc:spChg>
        <pc:spChg chg="mod">
          <ac:chgData name="Jenny Eleme" userId="9f4dfe1f-8c6f-44a5-8d88-cebe8bc87612" providerId="ADAL" clId="{4DB0CEE8-7474-4656-996F-95984D6B3C71}" dt="2024-05-08T08:42:49.856" v="202" actId="20577"/>
          <ac:spMkLst>
            <pc:docMk/>
            <pc:sldMk cId="0" sldId="264"/>
            <ac:spMk id="11" creationId="{00000000-0000-0000-0000-000000000000}"/>
          </ac:spMkLst>
        </pc:spChg>
        <pc:spChg chg="mod">
          <ac:chgData name="Jenny Eleme" userId="9f4dfe1f-8c6f-44a5-8d88-cebe8bc87612" providerId="ADAL" clId="{4DB0CEE8-7474-4656-996F-95984D6B3C71}" dt="2024-05-08T08:42:43.846" v="193" actId="20577"/>
          <ac:spMkLst>
            <pc:docMk/>
            <pc:sldMk cId="0" sldId="264"/>
            <ac:spMk id="12" creationId="{00000000-0000-0000-0000-000000000000}"/>
          </ac:spMkLst>
        </pc:spChg>
        <pc:spChg chg="mod">
          <ac:chgData name="Jenny Eleme" userId="9f4dfe1f-8c6f-44a5-8d88-cebe8bc87612" providerId="ADAL" clId="{4DB0CEE8-7474-4656-996F-95984D6B3C71}" dt="2024-05-08T08:43:02.645" v="226" actId="20577"/>
          <ac:spMkLst>
            <pc:docMk/>
            <pc:sldMk cId="0" sldId="264"/>
            <ac:spMk id="13" creationId="{00000000-0000-0000-0000-000000000000}"/>
          </ac:spMkLst>
        </pc:spChg>
        <pc:spChg chg="mod">
          <ac:chgData name="Jenny Eleme" userId="9f4dfe1f-8c6f-44a5-8d88-cebe8bc87612" providerId="ADAL" clId="{4DB0CEE8-7474-4656-996F-95984D6B3C71}" dt="2024-05-08T08:43:21.316" v="228"/>
          <ac:spMkLst>
            <pc:docMk/>
            <pc:sldMk cId="0" sldId="264"/>
            <ac:spMk id="14" creationId="{00000000-0000-0000-0000-000000000000}"/>
          </ac:spMkLst>
        </pc:spChg>
        <pc:spChg chg="mod">
          <ac:chgData name="Jenny Eleme" userId="9f4dfe1f-8c6f-44a5-8d88-cebe8bc87612" providerId="ADAL" clId="{4DB0CEE8-7474-4656-996F-95984D6B3C71}" dt="2024-05-08T08:43:23.386" v="229"/>
          <ac:spMkLst>
            <pc:docMk/>
            <pc:sldMk cId="0" sldId="264"/>
            <ac:spMk id="15" creationId="{00000000-0000-0000-0000-000000000000}"/>
          </ac:spMkLst>
        </pc:spChg>
        <pc:spChg chg="mod">
          <ac:chgData name="Jenny Eleme" userId="9f4dfe1f-8c6f-44a5-8d88-cebe8bc87612" providerId="ADAL" clId="{4DB0CEE8-7474-4656-996F-95984D6B3C71}" dt="2024-05-08T08:43:26.085" v="230"/>
          <ac:spMkLst>
            <pc:docMk/>
            <pc:sldMk cId="0" sldId="264"/>
            <ac:spMk id="16" creationId="{00000000-0000-0000-0000-000000000000}"/>
          </ac:spMkLst>
        </pc:spChg>
        <pc:spChg chg="mod">
          <ac:chgData name="Jenny Eleme" userId="9f4dfe1f-8c6f-44a5-8d88-cebe8bc87612" providerId="ADAL" clId="{4DB0CEE8-7474-4656-996F-95984D6B3C71}" dt="2024-05-08T08:43:28.989" v="231"/>
          <ac:spMkLst>
            <pc:docMk/>
            <pc:sldMk cId="0" sldId="264"/>
            <ac:spMk id="17" creationId="{00000000-0000-0000-0000-000000000000}"/>
          </ac:spMkLst>
        </pc:spChg>
        <pc:spChg chg="mod">
          <ac:chgData name="Jenny Eleme" userId="9f4dfe1f-8c6f-44a5-8d88-cebe8bc87612" providerId="ADAL" clId="{4DB0CEE8-7474-4656-996F-95984D6B3C71}" dt="2024-05-08T08:43:31.718" v="232"/>
          <ac:spMkLst>
            <pc:docMk/>
            <pc:sldMk cId="0" sldId="264"/>
            <ac:spMk id="18" creationId="{00000000-0000-0000-0000-000000000000}"/>
          </ac:spMkLst>
        </pc:spChg>
      </pc:sldChg>
      <pc:sldChg chg="del">
        <pc:chgData name="Jenny Eleme" userId="9f4dfe1f-8c6f-44a5-8d88-cebe8bc87612" providerId="ADAL" clId="{4DB0CEE8-7474-4656-996F-95984D6B3C71}" dt="2024-05-08T08:41:54.141" v="140" actId="47"/>
        <pc:sldMkLst>
          <pc:docMk/>
          <pc:sldMk cId="0" sldId="265"/>
        </pc:sldMkLst>
      </pc:sldChg>
      <pc:sldChg chg="del">
        <pc:chgData name="Jenny Eleme" userId="9f4dfe1f-8c6f-44a5-8d88-cebe8bc87612" providerId="ADAL" clId="{4DB0CEE8-7474-4656-996F-95984D6B3C71}" dt="2024-05-08T08:41:51.820" v="139" actId="47"/>
        <pc:sldMkLst>
          <pc:docMk/>
          <pc:sldMk cId="0" sldId="266"/>
        </pc:sldMkLst>
      </pc:sldChg>
      <pc:sldChg chg="del">
        <pc:chgData name="Jenny Eleme" userId="9f4dfe1f-8c6f-44a5-8d88-cebe8bc87612" providerId="ADAL" clId="{4DB0CEE8-7474-4656-996F-95984D6B3C71}" dt="2024-05-08T08:41:50.627" v="138" actId="47"/>
        <pc:sldMkLst>
          <pc:docMk/>
          <pc:sldMk cId="0" sldId="267"/>
        </pc:sldMkLst>
      </pc:sldChg>
    </pc:docChg>
  </pc:docChgLst>
  <pc:docChgLst>
    <pc:chgData name="Utente guest" userId="S::urn:spo:anon#def39d6e85ebdd756940b9929dfd3c412f189e876768b9be7bc0a5576af51d0a::" providerId="AD" clId="Web-{625513AE-A7B6-364C-B479-867D58587112}"/>
    <pc:docChg chg="modSld">
      <pc:chgData name="Utente guest" userId="S::urn:spo:anon#def39d6e85ebdd756940b9929dfd3c412f189e876768b9be7bc0a5576af51d0a::" providerId="AD" clId="Web-{625513AE-A7B6-364C-B479-867D58587112}" dt="2024-09-09T09:14:46.181" v="1"/>
      <pc:docMkLst>
        <pc:docMk/>
      </pc:docMkLst>
      <pc:sldChg chg="addSp delSp modSp">
        <pc:chgData name="Utente guest" userId="S::urn:spo:anon#def39d6e85ebdd756940b9929dfd3c412f189e876768b9be7bc0a5576af51d0a::" providerId="AD" clId="Web-{625513AE-A7B6-364C-B479-867D58587112}" dt="2024-09-09T09:14:46.181" v="1"/>
        <pc:sldMkLst>
          <pc:docMk/>
          <pc:sldMk cId="220961800" sldId="284"/>
        </pc:sldMkLst>
        <pc:picChg chg="add del mod">
          <ac:chgData name="Utente guest" userId="S::urn:spo:anon#def39d6e85ebdd756940b9929dfd3c412f189e876768b9be7bc0a5576af51d0a::" providerId="AD" clId="Web-{625513AE-A7B6-364C-B479-867D58587112}" dt="2024-09-09T09:14:46.181" v="1"/>
          <ac:picMkLst>
            <pc:docMk/>
            <pc:sldMk cId="220961800" sldId="284"/>
            <ac:picMk id="8" creationId="{6BD5AD04-8C7C-F7FD-C50D-1F9AC118135E}"/>
          </ac:picMkLst>
        </pc:picChg>
      </pc:sldChg>
    </pc:docChg>
  </pc:docChgLst>
  <pc:docChgLst>
    <pc:chgData name="Jenny Eleme" userId="9f4dfe1f-8c6f-44a5-8d88-cebe8bc87612" providerId="ADAL" clId="{8591574A-DDCE-4A22-88D0-E71070D0C001}"/>
    <pc:docChg chg="undo custSel modSld">
      <pc:chgData name="Jenny Eleme" userId="9f4dfe1f-8c6f-44a5-8d88-cebe8bc87612" providerId="ADAL" clId="{8591574A-DDCE-4A22-88D0-E71070D0C001}" dt="2024-08-07T12:33:02.584" v="125" actId="207"/>
      <pc:docMkLst>
        <pc:docMk/>
      </pc:docMkLst>
      <pc:sldChg chg="modSp mod">
        <pc:chgData name="Jenny Eleme" userId="9f4dfe1f-8c6f-44a5-8d88-cebe8bc87612" providerId="ADAL" clId="{8591574A-DDCE-4A22-88D0-E71070D0C001}" dt="2024-08-07T12:27:32.862" v="111" actId="1076"/>
        <pc:sldMkLst>
          <pc:docMk/>
          <pc:sldMk cId="0" sldId="256"/>
        </pc:sldMkLst>
        <pc:spChg chg="mod">
          <ac:chgData name="Jenny Eleme" userId="9f4dfe1f-8c6f-44a5-8d88-cebe8bc87612" providerId="ADAL" clId="{8591574A-DDCE-4A22-88D0-E71070D0C001}" dt="2024-08-07T12:27:20.073" v="110" actId="1076"/>
          <ac:spMkLst>
            <pc:docMk/>
            <pc:sldMk cId="0" sldId="256"/>
            <ac:spMk id="5" creationId="{00000000-0000-0000-0000-000000000000}"/>
          </ac:spMkLst>
        </pc:spChg>
        <pc:spChg chg="mod">
          <ac:chgData name="Jenny Eleme" userId="9f4dfe1f-8c6f-44a5-8d88-cebe8bc87612" providerId="ADAL" clId="{8591574A-DDCE-4A22-88D0-E71070D0C001}" dt="2024-08-07T12:26:57.468" v="106" actId="255"/>
          <ac:spMkLst>
            <pc:docMk/>
            <pc:sldMk cId="0" sldId="256"/>
            <ac:spMk id="10" creationId="{00000000-0000-0000-0000-000000000000}"/>
          </ac:spMkLst>
        </pc:spChg>
        <pc:spChg chg="mod">
          <ac:chgData name="Jenny Eleme" userId="9f4dfe1f-8c6f-44a5-8d88-cebe8bc87612" providerId="ADAL" clId="{8591574A-DDCE-4A22-88D0-E71070D0C001}" dt="2024-08-07T12:27:32.862" v="111" actId="1076"/>
          <ac:spMkLst>
            <pc:docMk/>
            <pc:sldMk cId="0" sldId="256"/>
            <ac:spMk id="11" creationId="{00000000-0000-0000-0000-000000000000}"/>
          </ac:spMkLst>
        </pc:spChg>
      </pc:sldChg>
      <pc:sldChg chg="addSp delSp modSp mod">
        <pc:chgData name="Jenny Eleme" userId="9f4dfe1f-8c6f-44a5-8d88-cebe8bc87612" providerId="ADAL" clId="{8591574A-DDCE-4A22-88D0-E71070D0C001}" dt="2024-08-07T12:19:23.677" v="48" actId="1076"/>
        <pc:sldMkLst>
          <pc:docMk/>
          <pc:sldMk cId="0" sldId="257"/>
        </pc:sldMkLst>
        <pc:spChg chg="del mod">
          <ac:chgData name="Jenny Eleme" userId="9f4dfe1f-8c6f-44a5-8d88-cebe8bc87612" providerId="ADAL" clId="{8591574A-DDCE-4A22-88D0-E71070D0C001}" dt="2024-08-07T12:19:19.526" v="46" actId="478"/>
          <ac:spMkLst>
            <pc:docMk/>
            <pc:sldMk cId="0" sldId="257"/>
            <ac:spMk id="8" creationId="{00000000-0000-0000-0000-000000000000}"/>
          </ac:spMkLst>
        </pc:spChg>
        <pc:spChg chg="mod">
          <ac:chgData name="Jenny Eleme" userId="9f4dfe1f-8c6f-44a5-8d88-cebe8bc87612" providerId="ADAL" clId="{8591574A-DDCE-4A22-88D0-E71070D0C001}" dt="2024-08-07T12:13:26.428" v="9" actId="255"/>
          <ac:spMkLst>
            <pc:docMk/>
            <pc:sldMk cId="0" sldId="257"/>
            <ac:spMk id="9" creationId="{00000000-0000-0000-0000-000000000000}"/>
          </ac:spMkLst>
        </pc:spChg>
        <pc:spChg chg="add mod">
          <ac:chgData name="Jenny Eleme" userId="9f4dfe1f-8c6f-44a5-8d88-cebe8bc87612" providerId="ADAL" clId="{8591574A-DDCE-4A22-88D0-E71070D0C001}" dt="2024-08-07T12:19:23.677" v="48" actId="1076"/>
          <ac:spMkLst>
            <pc:docMk/>
            <pc:sldMk cId="0" sldId="257"/>
            <ac:spMk id="10" creationId="{55EB14CB-F025-B4C3-8DD9-A9954CD1579D}"/>
          </ac:spMkLst>
        </pc:spChg>
      </pc:sldChg>
      <pc:sldChg chg="addSp delSp modSp mod">
        <pc:chgData name="Jenny Eleme" userId="9f4dfe1f-8c6f-44a5-8d88-cebe8bc87612" providerId="ADAL" clId="{8591574A-DDCE-4A22-88D0-E71070D0C001}" dt="2024-08-07T12:18:44.062" v="42" actId="1076"/>
        <pc:sldMkLst>
          <pc:docMk/>
          <pc:sldMk cId="0" sldId="258"/>
        </pc:sldMkLst>
        <pc:spChg chg="mod">
          <ac:chgData name="Jenny Eleme" userId="9f4dfe1f-8c6f-44a5-8d88-cebe8bc87612" providerId="ADAL" clId="{8591574A-DDCE-4A22-88D0-E71070D0C001}" dt="2024-08-07T12:14:06.875" v="13" actId="14100"/>
          <ac:spMkLst>
            <pc:docMk/>
            <pc:sldMk cId="0" sldId="258"/>
            <ac:spMk id="2" creationId="{00000000-0000-0000-0000-000000000000}"/>
          </ac:spMkLst>
        </pc:spChg>
        <pc:spChg chg="mod">
          <ac:chgData name="Jenny Eleme" userId="9f4dfe1f-8c6f-44a5-8d88-cebe8bc87612" providerId="ADAL" clId="{8591574A-DDCE-4A22-88D0-E71070D0C001}" dt="2024-08-07T12:15:01.494" v="19" actId="1076"/>
          <ac:spMkLst>
            <pc:docMk/>
            <pc:sldMk cId="0" sldId="258"/>
            <ac:spMk id="6" creationId="{00000000-0000-0000-0000-000000000000}"/>
          </ac:spMkLst>
        </pc:spChg>
        <pc:spChg chg="mod">
          <ac:chgData name="Jenny Eleme" userId="9f4dfe1f-8c6f-44a5-8d88-cebe8bc87612" providerId="ADAL" clId="{8591574A-DDCE-4A22-88D0-E71070D0C001}" dt="2024-08-07T12:14:56.316" v="18" actId="1076"/>
          <ac:spMkLst>
            <pc:docMk/>
            <pc:sldMk cId="0" sldId="258"/>
            <ac:spMk id="10" creationId="{00000000-0000-0000-0000-000000000000}"/>
          </ac:spMkLst>
        </pc:spChg>
        <pc:spChg chg="del">
          <ac:chgData name="Jenny Eleme" userId="9f4dfe1f-8c6f-44a5-8d88-cebe8bc87612" providerId="ADAL" clId="{8591574A-DDCE-4A22-88D0-E71070D0C001}" dt="2024-08-07T12:15:04.709" v="20" actId="478"/>
          <ac:spMkLst>
            <pc:docMk/>
            <pc:sldMk cId="0" sldId="258"/>
            <ac:spMk id="14" creationId="{00000000-0000-0000-0000-000000000000}"/>
          </ac:spMkLst>
        </pc:spChg>
        <pc:spChg chg="del">
          <ac:chgData name="Jenny Eleme" userId="9f4dfe1f-8c6f-44a5-8d88-cebe8bc87612" providerId="ADAL" clId="{8591574A-DDCE-4A22-88D0-E71070D0C001}" dt="2024-08-07T12:15:10.357" v="23" actId="478"/>
          <ac:spMkLst>
            <pc:docMk/>
            <pc:sldMk cId="0" sldId="258"/>
            <ac:spMk id="18" creationId="{00000000-0000-0000-0000-000000000000}"/>
          </ac:spMkLst>
        </pc:spChg>
        <pc:spChg chg="del">
          <ac:chgData name="Jenny Eleme" userId="9f4dfe1f-8c6f-44a5-8d88-cebe8bc87612" providerId="ADAL" clId="{8591574A-DDCE-4A22-88D0-E71070D0C001}" dt="2024-08-07T12:15:08.600" v="22" actId="478"/>
          <ac:spMkLst>
            <pc:docMk/>
            <pc:sldMk cId="0" sldId="258"/>
            <ac:spMk id="22" creationId="{00000000-0000-0000-0000-000000000000}"/>
          </ac:spMkLst>
        </pc:spChg>
        <pc:spChg chg="del">
          <ac:chgData name="Jenny Eleme" userId="9f4dfe1f-8c6f-44a5-8d88-cebe8bc87612" providerId="ADAL" clId="{8591574A-DDCE-4A22-88D0-E71070D0C001}" dt="2024-08-07T12:15:06.687" v="21" actId="478"/>
          <ac:spMkLst>
            <pc:docMk/>
            <pc:sldMk cId="0" sldId="258"/>
            <ac:spMk id="26" creationId="{00000000-0000-0000-0000-000000000000}"/>
          </ac:spMkLst>
        </pc:spChg>
        <pc:spChg chg="add mod">
          <ac:chgData name="Jenny Eleme" userId="9f4dfe1f-8c6f-44a5-8d88-cebe8bc87612" providerId="ADAL" clId="{8591574A-DDCE-4A22-88D0-E71070D0C001}" dt="2024-08-07T12:15:26.592" v="27" actId="1076"/>
          <ac:spMkLst>
            <pc:docMk/>
            <pc:sldMk cId="0" sldId="258"/>
            <ac:spMk id="27" creationId="{C795BFE7-C733-AA5C-6768-346F99E0F603}"/>
          </ac:spMkLst>
        </pc:spChg>
        <pc:spChg chg="add mod">
          <ac:chgData name="Jenny Eleme" userId="9f4dfe1f-8c6f-44a5-8d88-cebe8bc87612" providerId="ADAL" clId="{8591574A-DDCE-4A22-88D0-E71070D0C001}" dt="2024-08-07T12:15:57.295" v="31" actId="1076"/>
          <ac:spMkLst>
            <pc:docMk/>
            <pc:sldMk cId="0" sldId="258"/>
            <ac:spMk id="28" creationId="{26EBF3F0-1BC5-99FE-383B-D0F687D12CE1}"/>
          </ac:spMkLst>
        </pc:spChg>
        <pc:spChg chg="add mod">
          <ac:chgData name="Jenny Eleme" userId="9f4dfe1f-8c6f-44a5-8d88-cebe8bc87612" providerId="ADAL" clId="{8591574A-DDCE-4A22-88D0-E71070D0C001}" dt="2024-08-07T12:16:21.362" v="38" actId="1076"/>
          <ac:spMkLst>
            <pc:docMk/>
            <pc:sldMk cId="0" sldId="258"/>
            <ac:spMk id="29" creationId="{7B954C40-6F29-80E7-E9CB-280C66A10996}"/>
          </ac:spMkLst>
        </pc:spChg>
        <pc:spChg chg="add mod">
          <ac:chgData name="Jenny Eleme" userId="9f4dfe1f-8c6f-44a5-8d88-cebe8bc87612" providerId="ADAL" clId="{8591574A-DDCE-4A22-88D0-E71070D0C001}" dt="2024-08-07T12:18:44.062" v="42" actId="1076"/>
          <ac:spMkLst>
            <pc:docMk/>
            <pc:sldMk cId="0" sldId="258"/>
            <ac:spMk id="31" creationId="{938F4F49-3401-611E-7C70-12DF1DC8DE04}"/>
          </ac:spMkLst>
        </pc:spChg>
        <pc:grpChg chg="mod">
          <ac:chgData name="Jenny Eleme" userId="9f4dfe1f-8c6f-44a5-8d88-cebe8bc87612" providerId="ADAL" clId="{8591574A-DDCE-4A22-88D0-E71070D0C001}" dt="2024-08-07T12:15:19.344" v="26" actId="1076"/>
          <ac:grpSpMkLst>
            <pc:docMk/>
            <pc:sldMk cId="0" sldId="258"/>
            <ac:grpSpMk id="7" creationId="{00000000-0000-0000-0000-000000000000}"/>
          </ac:grpSpMkLst>
        </pc:grpChg>
        <pc:grpChg chg="mod">
          <ac:chgData name="Jenny Eleme" userId="9f4dfe1f-8c6f-44a5-8d88-cebe8bc87612" providerId="ADAL" clId="{8591574A-DDCE-4A22-88D0-E71070D0C001}" dt="2024-08-07T12:16:03.628" v="34" actId="1076"/>
          <ac:grpSpMkLst>
            <pc:docMk/>
            <pc:sldMk cId="0" sldId="258"/>
            <ac:grpSpMk id="11" creationId="{00000000-0000-0000-0000-000000000000}"/>
          </ac:grpSpMkLst>
        </pc:grpChg>
        <pc:grpChg chg="mod">
          <ac:chgData name="Jenny Eleme" userId="9f4dfe1f-8c6f-44a5-8d88-cebe8bc87612" providerId="ADAL" clId="{8591574A-DDCE-4A22-88D0-E71070D0C001}" dt="2024-08-07T12:16:15.546" v="36" actId="1076"/>
          <ac:grpSpMkLst>
            <pc:docMk/>
            <pc:sldMk cId="0" sldId="258"/>
            <ac:grpSpMk id="19" creationId="{00000000-0000-0000-0000-000000000000}"/>
          </ac:grpSpMkLst>
        </pc:grpChg>
        <pc:grpChg chg="mod">
          <ac:chgData name="Jenny Eleme" userId="9f4dfe1f-8c6f-44a5-8d88-cebe8bc87612" providerId="ADAL" clId="{8591574A-DDCE-4A22-88D0-E71070D0C001}" dt="2024-08-07T12:16:25.958" v="39" actId="1076"/>
          <ac:grpSpMkLst>
            <pc:docMk/>
            <pc:sldMk cId="0" sldId="258"/>
            <ac:grpSpMk id="23" creationId="{00000000-0000-0000-0000-000000000000}"/>
          </ac:grpSpMkLst>
        </pc:grpChg>
      </pc:sldChg>
      <pc:sldChg chg="addSp delSp modSp mod">
        <pc:chgData name="Jenny Eleme" userId="9f4dfe1f-8c6f-44a5-8d88-cebe8bc87612" providerId="ADAL" clId="{8591574A-DDCE-4A22-88D0-E71070D0C001}" dt="2024-08-07T12:20:03.941" v="56" actId="478"/>
        <pc:sldMkLst>
          <pc:docMk/>
          <pc:sldMk cId="0" sldId="260"/>
        </pc:sldMkLst>
        <pc:spChg chg="del mod">
          <ac:chgData name="Jenny Eleme" userId="9f4dfe1f-8c6f-44a5-8d88-cebe8bc87612" providerId="ADAL" clId="{8591574A-DDCE-4A22-88D0-E71070D0C001}" dt="2024-08-07T12:19:29.228" v="49" actId="478"/>
          <ac:spMkLst>
            <pc:docMk/>
            <pc:sldMk cId="0" sldId="260"/>
            <ac:spMk id="2" creationId="{00000000-0000-0000-0000-000000000000}"/>
          </ac:spMkLst>
        </pc:spChg>
        <pc:spChg chg="del mod">
          <ac:chgData name="Jenny Eleme" userId="9f4dfe1f-8c6f-44a5-8d88-cebe8bc87612" providerId="ADAL" clId="{8591574A-DDCE-4A22-88D0-E71070D0C001}" dt="2024-08-07T12:19:55" v="53" actId="478"/>
          <ac:spMkLst>
            <pc:docMk/>
            <pc:sldMk cId="0" sldId="260"/>
            <ac:spMk id="6" creationId="{00000000-0000-0000-0000-000000000000}"/>
          </ac:spMkLst>
        </pc:spChg>
        <pc:spChg chg="del">
          <ac:chgData name="Jenny Eleme" userId="9f4dfe1f-8c6f-44a5-8d88-cebe8bc87612" providerId="ADAL" clId="{8591574A-DDCE-4A22-88D0-E71070D0C001}" dt="2024-08-07T12:19:57.899" v="54" actId="478"/>
          <ac:spMkLst>
            <pc:docMk/>
            <pc:sldMk cId="0" sldId="260"/>
            <ac:spMk id="7" creationId="{00000000-0000-0000-0000-000000000000}"/>
          </ac:spMkLst>
        </pc:spChg>
        <pc:spChg chg="del">
          <ac:chgData name="Jenny Eleme" userId="9f4dfe1f-8c6f-44a5-8d88-cebe8bc87612" providerId="ADAL" clId="{8591574A-DDCE-4A22-88D0-E71070D0C001}" dt="2024-08-07T12:20:00.990" v="55" actId="478"/>
          <ac:spMkLst>
            <pc:docMk/>
            <pc:sldMk cId="0" sldId="260"/>
            <ac:spMk id="11" creationId="{00000000-0000-0000-0000-000000000000}"/>
          </ac:spMkLst>
        </pc:spChg>
        <pc:spChg chg="del">
          <ac:chgData name="Jenny Eleme" userId="9f4dfe1f-8c6f-44a5-8d88-cebe8bc87612" providerId="ADAL" clId="{8591574A-DDCE-4A22-88D0-E71070D0C001}" dt="2024-08-07T12:20:03.941" v="56" actId="478"/>
          <ac:spMkLst>
            <pc:docMk/>
            <pc:sldMk cId="0" sldId="260"/>
            <ac:spMk id="12" creationId="{00000000-0000-0000-0000-000000000000}"/>
          </ac:spMkLst>
        </pc:spChg>
        <pc:spChg chg="add mod">
          <ac:chgData name="Jenny Eleme" userId="9f4dfe1f-8c6f-44a5-8d88-cebe8bc87612" providerId="ADAL" clId="{8591574A-DDCE-4A22-88D0-E71070D0C001}" dt="2024-08-07T12:19:37.435" v="51" actId="207"/>
          <ac:spMkLst>
            <pc:docMk/>
            <pc:sldMk cId="0" sldId="260"/>
            <ac:spMk id="14" creationId="{28323243-7E0B-7940-6DAF-5EE21679AB56}"/>
          </ac:spMkLst>
        </pc:spChg>
      </pc:sldChg>
      <pc:sldChg chg="addSp delSp modSp mod">
        <pc:chgData name="Jenny Eleme" userId="9f4dfe1f-8c6f-44a5-8d88-cebe8bc87612" providerId="ADAL" clId="{8591574A-DDCE-4A22-88D0-E71070D0C001}" dt="2024-08-07T12:21:58.117" v="76" actId="255"/>
        <pc:sldMkLst>
          <pc:docMk/>
          <pc:sldMk cId="0" sldId="263"/>
        </pc:sldMkLst>
        <pc:spChg chg="del">
          <ac:chgData name="Jenny Eleme" userId="9f4dfe1f-8c6f-44a5-8d88-cebe8bc87612" providerId="ADAL" clId="{8591574A-DDCE-4A22-88D0-E71070D0C001}" dt="2024-08-07T12:21:27.631" v="69" actId="478"/>
          <ac:spMkLst>
            <pc:docMk/>
            <pc:sldMk cId="0" sldId="263"/>
            <ac:spMk id="2" creationId="{00000000-0000-0000-0000-000000000000}"/>
          </ac:spMkLst>
        </pc:spChg>
        <pc:spChg chg="mod">
          <ac:chgData name="Jenny Eleme" userId="9f4dfe1f-8c6f-44a5-8d88-cebe8bc87612" providerId="ADAL" clId="{8591574A-DDCE-4A22-88D0-E71070D0C001}" dt="2024-08-07T12:21:53.051" v="75" actId="255"/>
          <ac:spMkLst>
            <pc:docMk/>
            <pc:sldMk cId="0" sldId="263"/>
            <ac:spMk id="3" creationId="{00000000-0000-0000-0000-000000000000}"/>
          </ac:spMkLst>
        </pc:spChg>
        <pc:spChg chg="mod">
          <ac:chgData name="Jenny Eleme" userId="9f4dfe1f-8c6f-44a5-8d88-cebe8bc87612" providerId="ADAL" clId="{8591574A-DDCE-4A22-88D0-E71070D0C001}" dt="2024-08-07T12:21:58.117" v="76" actId="255"/>
          <ac:spMkLst>
            <pc:docMk/>
            <pc:sldMk cId="0" sldId="263"/>
            <ac:spMk id="11" creationId="{00000000-0000-0000-0000-000000000000}"/>
          </ac:spMkLst>
        </pc:spChg>
        <pc:spChg chg="add mod">
          <ac:chgData name="Jenny Eleme" userId="9f4dfe1f-8c6f-44a5-8d88-cebe8bc87612" providerId="ADAL" clId="{8591574A-DDCE-4A22-88D0-E71070D0C001}" dt="2024-08-07T12:21:33.362" v="72" actId="14100"/>
          <ac:spMkLst>
            <pc:docMk/>
            <pc:sldMk cId="0" sldId="263"/>
            <ac:spMk id="14" creationId="{82CD121E-9D6C-55D7-EF0A-1C067D65EA36}"/>
          </ac:spMkLst>
        </pc:spChg>
      </pc:sldChg>
      <pc:sldChg chg="addSp delSp modSp mod">
        <pc:chgData name="Jenny Eleme" userId="9f4dfe1f-8c6f-44a5-8d88-cebe8bc87612" providerId="ADAL" clId="{8591574A-DDCE-4A22-88D0-E71070D0C001}" dt="2024-08-07T12:21:11.840" v="68" actId="1076"/>
        <pc:sldMkLst>
          <pc:docMk/>
          <pc:sldMk cId="0" sldId="264"/>
        </pc:sldMkLst>
        <pc:spChg chg="mod">
          <ac:chgData name="Jenny Eleme" userId="9f4dfe1f-8c6f-44a5-8d88-cebe8bc87612" providerId="ADAL" clId="{8591574A-DDCE-4A22-88D0-E71070D0C001}" dt="2024-08-07T12:20:48.691" v="63" actId="2711"/>
          <ac:spMkLst>
            <pc:docMk/>
            <pc:sldMk cId="0" sldId="264"/>
            <ac:spMk id="5" creationId="{00000000-0000-0000-0000-000000000000}"/>
          </ac:spMkLst>
        </pc:spChg>
        <pc:spChg chg="del">
          <ac:chgData name="Jenny Eleme" userId="9f4dfe1f-8c6f-44a5-8d88-cebe8bc87612" providerId="ADAL" clId="{8591574A-DDCE-4A22-88D0-E71070D0C001}" dt="2024-08-07T12:20:28.724" v="58" actId="478"/>
          <ac:spMkLst>
            <pc:docMk/>
            <pc:sldMk cId="0" sldId="264"/>
            <ac:spMk id="11" creationId="{00000000-0000-0000-0000-000000000000}"/>
          </ac:spMkLst>
        </pc:spChg>
        <pc:spChg chg="del">
          <ac:chgData name="Jenny Eleme" userId="9f4dfe1f-8c6f-44a5-8d88-cebe8bc87612" providerId="ADAL" clId="{8591574A-DDCE-4A22-88D0-E71070D0C001}" dt="2024-08-07T12:20:54.915" v="64" actId="478"/>
          <ac:spMkLst>
            <pc:docMk/>
            <pc:sldMk cId="0" sldId="264"/>
            <ac:spMk id="12" creationId="{00000000-0000-0000-0000-000000000000}"/>
          </ac:spMkLst>
        </pc:spChg>
        <pc:spChg chg="add mod">
          <ac:chgData name="Jenny Eleme" userId="9f4dfe1f-8c6f-44a5-8d88-cebe8bc87612" providerId="ADAL" clId="{8591574A-DDCE-4A22-88D0-E71070D0C001}" dt="2024-08-07T12:20:34.680" v="61" actId="14100"/>
          <ac:spMkLst>
            <pc:docMk/>
            <pc:sldMk cId="0" sldId="264"/>
            <ac:spMk id="19" creationId="{E8619EBB-4FC3-6077-43D5-BEEBE077B5F1}"/>
          </ac:spMkLst>
        </pc:spChg>
        <pc:spChg chg="add mod">
          <ac:chgData name="Jenny Eleme" userId="9f4dfe1f-8c6f-44a5-8d88-cebe8bc87612" providerId="ADAL" clId="{8591574A-DDCE-4A22-88D0-E71070D0C001}" dt="2024-08-07T12:21:11.194" v="67" actId="14100"/>
          <ac:spMkLst>
            <pc:docMk/>
            <pc:sldMk cId="0" sldId="264"/>
            <ac:spMk id="20" creationId="{15896194-8014-F02E-F9AD-CD31231CF160}"/>
          </ac:spMkLst>
        </pc:spChg>
        <pc:grpChg chg="mod">
          <ac:chgData name="Jenny Eleme" userId="9f4dfe1f-8c6f-44a5-8d88-cebe8bc87612" providerId="ADAL" clId="{8591574A-DDCE-4A22-88D0-E71070D0C001}" dt="2024-08-07T12:21:11.840" v="68" actId="1076"/>
          <ac:grpSpMkLst>
            <pc:docMk/>
            <pc:sldMk cId="0" sldId="264"/>
            <ac:grpSpMk id="6" creationId="{00000000-0000-0000-0000-000000000000}"/>
          </ac:grpSpMkLst>
        </pc:grpChg>
      </pc:sldChg>
      <pc:sldChg chg="addSp delSp modSp mod">
        <pc:chgData name="Jenny Eleme" userId="9f4dfe1f-8c6f-44a5-8d88-cebe8bc87612" providerId="ADAL" clId="{8591574A-DDCE-4A22-88D0-E71070D0C001}" dt="2024-08-07T12:33:02.584" v="125" actId="207"/>
        <pc:sldMkLst>
          <pc:docMk/>
          <pc:sldMk cId="0" sldId="268"/>
        </pc:sldMkLst>
        <pc:spChg chg="del">
          <ac:chgData name="Jenny Eleme" userId="9f4dfe1f-8c6f-44a5-8d88-cebe8bc87612" providerId="ADAL" clId="{8591574A-DDCE-4A22-88D0-E71070D0C001}" dt="2024-08-07T12:20:12.047" v="57" actId="478"/>
          <ac:spMkLst>
            <pc:docMk/>
            <pc:sldMk cId="0" sldId="268"/>
            <ac:spMk id="5" creationId="{00000000-0000-0000-0000-000000000000}"/>
          </ac:spMkLst>
        </pc:spChg>
        <pc:spChg chg="add mod">
          <ac:chgData name="Jenny Eleme" userId="9f4dfe1f-8c6f-44a5-8d88-cebe8bc87612" providerId="ADAL" clId="{8591574A-DDCE-4A22-88D0-E71070D0C001}" dt="2024-08-07T12:33:02.584" v="125" actId="207"/>
          <ac:spMkLst>
            <pc:docMk/>
            <pc:sldMk cId="0" sldId="268"/>
            <ac:spMk id="5" creationId="{3726CDDC-C694-23D1-F177-2F2AFBDF5372}"/>
          </ac:spMkLst>
        </pc:spChg>
        <pc:spChg chg="mod">
          <ac:chgData name="Jenny Eleme" userId="9f4dfe1f-8c6f-44a5-8d88-cebe8bc87612" providerId="ADAL" clId="{8591574A-DDCE-4A22-88D0-E71070D0C001}" dt="2024-08-07T12:22:45.922" v="87" actId="122"/>
          <ac:spMkLst>
            <pc:docMk/>
            <pc:sldMk cId="0" sldId="268"/>
            <ac:spMk id="6" creationId="{00000000-0000-0000-0000-000000000000}"/>
          </ac:spMkLst>
        </pc:spChg>
        <pc:spChg chg="mod">
          <ac:chgData name="Jenny Eleme" userId="9f4dfe1f-8c6f-44a5-8d88-cebe8bc87612" providerId="ADAL" clId="{8591574A-DDCE-4A22-88D0-E71070D0C001}" dt="2024-08-07T12:28:58.090" v="117" actId="1076"/>
          <ac:spMkLst>
            <pc:docMk/>
            <pc:sldMk cId="0" sldId="268"/>
            <ac:spMk id="7" creationId="{00000000-0000-0000-0000-000000000000}"/>
          </ac:spMkLst>
        </pc:spChg>
        <pc:spChg chg="add mod">
          <ac:chgData name="Jenny Eleme" userId="9f4dfe1f-8c6f-44a5-8d88-cebe8bc87612" providerId="ADAL" clId="{8591574A-DDCE-4A22-88D0-E71070D0C001}" dt="2024-08-07T12:26:22.760" v="105" actId="1076"/>
          <ac:spMkLst>
            <pc:docMk/>
            <pc:sldMk cId="0" sldId="268"/>
            <ac:spMk id="8" creationId="{BA64940B-4884-D6A3-9ED0-BA3B087724F4}"/>
          </ac:spMkLst>
        </pc:spChg>
        <pc:spChg chg="add mod">
          <ac:chgData name="Jenny Eleme" userId="9f4dfe1f-8c6f-44a5-8d88-cebe8bc87612" providerId="ADAL" clId="{8591574A-DDCE-4A22-88D0-E71070D0C001}" dt="2024-08-07T12:26:14.092" v="103" actId="113"/>
          <ac:spMkLst>
            <pc:docMk/>
            <pc:sldMk cId="0" sldId="268"/>
            <ac:spMk id="9" creationId="{091F88CE-57F4-9C0F-BB8D-B8AFCD8E5C92}"/>
          </ac:spMkLst>
        </pc:spChg>
        <pc:grpChg chg="mod">
          <ac:chgData name="Jenny Eleme" userId="9f4dfe1f-8c6f-44a5-8d88-cebe8bc87612" providerId="ADAL" clId="{8591574A-DDCE-4A22-88D0-E71070D0C001}" dt="2024-08-07T12:22:21.899" v="80" actId="14100"/>
          <ac:grpSpMkLst>
            <pc:docMk/>
            <pc:sldMk cId="0" sldId="268"/>
            <ac:grpSpMk id="2" creationId="{00000000-0000-0000-0000-000000000000}"/>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r-Latn-R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328E6B-5C87-4A19-962D-45058B96A5C7}" type="datetimeFigureOut">
              <a:rPr lang="sr-Latn-RS" smtClean="0"/>
              <a:t>9.9.2024.</a:t>
            </a:fld>
            <a:endParaRPr lang="sr-Latn-R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r-Latn-R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R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r-Latn-R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762C5E-4191-4884-827E-74258688D81C}" type="slidenum">
              <a:rPr lang="sr-Latn-RS" smtClean="0"/>
              <a:t>‹N›</a:t>
            </a:fld>
            <a:endParaRPr lang="sr-Latn-RS"/>
          </a:p>
        </p:txBody>
      </p:sp>
    </p:spTree>
    <p:extLst>
      <p:ext uri="{BB962C8B-B14F-4D97-AF65-F5344CB8AC3E}">
        <p14:creationId xmlns:p14="http://schemas.microsoft.com/office/powerpoint/2010/main" val="124228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Latn-RS" dirty="0"/>
          </a:p>
        </p:txBody>
      </p:sp>
      <p:sp>
        <p:nvSpPr>
          <p:cNvPr id="4" name="Slide Number Placeholder 3"/>
          <p:cNvSpPr>
            <a:spLocks noGrp="1"/>
          </p:cNvSpPr>
          <p:nvPr>
            <p:ph type="sldNum" sz="quarter" idx="10"/>
          </p:nvPr>
        </p:nvSpPr>
        <p:spPr/>
        <p:txBody>
          <a:bodyPr/>
          <a:lstStyle/>
          <a:p>
            <a:fld id="{AC762C5E-4191-4884-827E-74258688D81C}" type="slidenum">
              <a:rPr lang="sr-Latn-RS" smtClean="0"/>
              <a:t>4</a:t>
            </a:fld>
            <a:endParaRPr lang="sr-Latn-RS"/>
          </a:p>
        </p:txBody>
      </p:sp>
    </p:spTree>
    <p:extLst>
      <p:ext uri="{BB962C8B-B14F-4D97-AF65-F5344CB8AC3E}">
        <p14:creationId xmlns:p14="http://schemas.microsoft.com/office/powerpoint/2010/main" val="3310308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sr-Latn-RS" dirty="0"/>
          </a:p>
        </p:txBody>
      </p:sp>
      <p:sp>
        <p:nvSpPr>
          <p:cNvPr id="4" name="Slide Number Placeholder 3"/>
          <p:cNvSpPr>
            <a:spLocks noGrp="1"/>
          </p:cNvSpPr>
          <p:nvPr>
            <p:ph type="sldNum" sz="quarter" idx="10"/>
          </p:nvPr>
        </p:nvSpPr>
        <p:spPr/>
        <p:txBody>
          <a:bodyPr/>
          <a:lstStyle/>
          <a:p>
            <a:fld id="{AC762C5E-4191-4884-827E-74258688D81C}" type="slidenum">
              <a:rPr lang="sr-Latn-RS" smtClean="0"/>
              <a:t>13</a:t>
            </a:fld>
            <a:endParaRPr lang="sr-Latn-RS"/>
          </a:p>
        </p:txBody>
      </p:sp>
    </p:spTree>
    <p:extLst>
      <p:ext uri="{BB962C8B-B14F-4D97-AF65-F5344CB8AC3E}">
        <p14:creationId xmlns:p14="http://schemas.microsoft.com/office/powerpoint/2010/main" val="3310308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sr-Latn-RS" dirty="0"/>
          </a:p>
        </p:txBody>
      </p:sp>
      <p:sp>
        <p:nvSpPr>
          <p:cNvPr id="4" name="Slide Number Placeholder 3"/>
          <p:cNvSpPr>
            <a:spLocks noGrp="1"/>
          </p:cNvSpPr>
          <p:nvPr>
            <p:ph type="sldNum" sz="quarter" idx="10"/>
          </p:nvPr>
        </p:nvSpPr>
        <p:spPr/>
        <p:txBody>
          <a:bodyPr/>
          <a:lstStyle/>
          <a:p>
            <a:fld id="{AC762C5E-4191-4884-827E-74258688D81C}" type="slidenum">
              <a:rPr lang="sr-Latn-RS" smtClean="0"/>
              <a:t>14</a:t>
            </a:fld>
            <a:endParaRPr lang="sr-Latn-RS"/>
          </a:p>
        </p:txBody>
      </p:sp>
    </p:spTree>
    <p:extLst>
      <p:ext uri="{BB962C8B-B14F-4D97-AF65-F5344CB8AC3E}">
        <p14:creationId xmlns:p14="http://schemas.microsoft.com/office/powerpoint/2010/main" val="3310308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sr-Latn-RS" dirty="0"/>
          </a:p>
        </p:txBody>
      </p:sp>
      <p:sp>
        <p:nvSpPr>
          <p:cNvPr id="4" name="Slide Number Placeholder 3"/>
          <p:cNvSpPr>
            <a:spLocks noGrp="1"/>
          </p:cNvSpPr>
          <p:nvPr>
            <p:ph type="sldNum" sz="quarter" idx="10"/>
          </p:nvPr>
        </p:nvSpPr>
        <p:spPr/>
        <p:txBody>
          <a:bodyPr/>
          <a:lstStyle/>
          <a:p>
            <a:fld id="{AC762C5E-4191-4884-827E-74258688D81C}" type="slidenum">
              <a:rPr lang="sr-Latn-RS" smtClean="0"/>
              <a:t>15</a:t>
            </a:fld>
            <a:endParaRPr lang="sr-Latn-RS"/>
          </a:p>
        </p:txBody>
      </p:sp>
    </p:spTree>
    <p:extLst>
      <p:ext uri="{BB962C8B-B14F-4D97-AF65-F5344CB8AC3E}">
        <p14:creationId xmlns:p14="http://schemas.microsoft.com/office/powerpoint/2010/main" val="3310308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sr-Latn-RS" dirty="0"/>
          </a:p>
        </p:txBody>
      </p:sp>
      <p:sp>
        <p:nvSpPr>
          <p:cNvPr id="4" name="Slide Number Placeholder 3"/>
          <p:cNvSpPr>
            <a:spLocks noGrp="1"/>
          </p:cNvSpPr>
          <p:nvPr>
            <p:ph type="sldNum" sz="quarter" idx="10"/>
          </p:nvPr>
        </p:nvSpPr>
        <p:spPr/>
        <p:txBody>
          <a:bodyPr/>
          <a:lstStyle/>
          <a:p>
            <a:fld id="{AC762C5E-4191-4884-827E-74258688D81C}" type="slidenum">
              <a:rPr lang="sr-Latn-RS" smtClean="0"/>
              <a:t>16</a:t>
            </a:fld>
            <a:endParaRPr lang="sr-Latn-RS"/>
          </a:p>
        </p:txBody>
      </p:sp>
    </p:spTree>
    <p:extLst>
      <p:ext uri="{BB962C8B-B14F-4D97-AF65-F5344CB8AC3E}">
        <p14:creationId xmlns:p14="http://schemas.microsoft.com/office/powerpoint/2010/main" val="3310308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Latn-R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762C5E-4191-4884-827E-74258688D81C}" type="slidenum">
              <a:rPr lang="sr-Latn-RS" smtClean="0"/>
              <a:t>17</a:t>
            </a:fld>
            <a:endParaRPr lang="sr-Latn-RS"/>
          </a:p>
        </p:txBody>
      </p:sp>
    </p:spTree>
    <p:extLst>
      <p:ext uri="{BB962C8B-B14F-4D97-AF65-F5344CB8AC3E}">
        <p14:creationId xmlns:p14="http://schemas.microsoft.com/office/powerpoint/2010/main" val="3310308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Latn-RS" dirty="0"/>
          </a:p>
        </p:txBody>
      </p:sp>
      <p:sp>
        <p:nvSpPr>
          <p:cNvPr id="4" name="Slide Number Placeholder 3"/>
          <p:cNvSpPr>
            <a:spLocks noGrp="1"/>
          </p:cNvSpPr>
          <p:nvPr>
            <p:ph type="sldNum" sz="quarter" idx="10"/>
          </p:nvPr>
        </p:nvSpPr>
        <p:spPr/>
        <p:txBody>
          <a:bodyPr/>
          <a:lstStyle/>
          <a:p>
            <a:fld id="{AC762C5E-4191-4884-827E-74258688D81C}" type="slidenum">
              <a:rPr lang="sr-Latn-RS" smtClean="0"/>
              <a:t>5</a:t>
            </a:fld>
            <a:endParaRPr lang="sr-Latn-RS"/>
          </a:p>
        </p:txBody>
      </p:sp>
    </p:spTree>
    <p:extLst>
      <p:ext uri="{BB962C8B-B14F-4D97-AF65-F5344CB8AC3E}">
        <p14:creationId xmlns:p14="http://schemas.microsoft.com/office/powerpoint/2010/main" val="3310308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sr-Latn-RS" dirty="0"/>
          </a:p>
        </p:txBody>
      </p:sp>
      <p:sp>
        <p:nvSpPr>
          <p:cNvPr id="4" name="Slide Number Placeholder 3"/>
          <p:cNvSpPr>
            <a:spLocks noGrp="1"/>
          </p:cNvSpPr>
          <p:nvPr>
            <p:ph type="sldNum" sz="quarter" idx="10"/>
          </p:nvPr>
        </p:nvSpPr>
        <p:spPr/>
        <p:txBody>
          <a:bodyPr/>
          <a:lstStyle/>
          <a:p>
            <a:fld id="{AC762C5E-4191-4884-827E-74258688D81C}" type="slidenum">
              <a:rPr lang="sr-Latn-RS" smtClean="0"/>
              <a:t>6</a:t>
            </a:fld>
            <a:endParaRPr lang="sr-Latn-RS"/>
          </a:p>
        </p:txBody>
      </p:sp>
    </p:spTree>
    <p:extLst>
      <p:ext uri="{BB962C8B-B14F-4D97-AF65-F5344CB8AC3E}">
        <p14:creationId xmlns:p14="http://schemas.microsoft.com/office/powerpoint/2010/main" val="3310308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sr-Latn-RS" dirty="0"/>
          </a:p>
        </p:txBody>
      </p:sp>
      <p:sp>
        <p:nvSpPr>
          <p:cNvPr id="4" name="Slide Number Placeholder 3"/>
          <p:cNvSpPr>
            <a:spLocks noGrp="1"/>
          </p:cNvSpPr>
          <p:nvPr>
            <p:ph type="sldNum" sz="quarter" idx="10"/>
          </p:nvPr>
        </p:nvSpPr>
        <p:spPr/>
        <p:txBody>
          <a:bodyPr/>
          <a:lstStyle/>
          <a:p>
            <a:fld id="{AC762C5E-4191-4884-827E-74258688D81C}" type="slidenum">
              <a:rPr lang="sr-Latn-RS" smtClean="0"/>
              <a:t>7</a:t>
            </a:fld>
            <a:endParaRPr lang="sr-Latn-RS"/>
          </a:p>
        </p:txBody>
      </p:sp>
    </p:spTree>
    <p:extLst>
      <p:ext uri="{BB962C8B-B14F-4D97-AF65-F5344CB8AC3E}">
        <p14:creationId xmlns:p14="http://schemas.microsoft.com/office/powerpoint/2010/main" val="3310308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sr-Latn-RS" dirty="0"/>
          </a:p>
        </p:txBody>
      </p:sp>
      <p:sp>
        <p:nvSpPr>
          <p:cNvPr id="4" name="Slide Number Placeholder 3"/>
          <p:cNvSpPr>
            <a:spLocks noGrp="1"/>
          </p:cNvSpPr>
          <p:nvPr>
            <p:ph type="sldNum" sz="quarter" idx="10"/>
          </p:nvPr>
        </p:nvSpPr>
        <p:spPr/>
        <p:txBody>
          <a:bodyPr/>
          <a:lstStyle/>
          <a:p>
            <a:fld id="{AC762C5E-4191-4884-827E-74258688D81C}" type="slidenum">
              <a:rPr lang="sr-Latn-RS" smtClean="0"/>
              <a:t>8</a:t>
            </a:fld>
            <a:endParaRPr lang="sr-Latn-RS"/>
          </a:p>
        </p:txBody>
      </p:sp>
    </p:spTree>
    <p:extLst>
      <p:ext uri="{BB962C8B-B14F-4D97-AF65-F5344CB8AC3E}">
        <p14:creationId xmlns:p14="http://schemas.microsoft.com/office/powerpoint/2010/main" val="3310308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sr-Latn-RS" dirty="0"/>
          </a:p>
        </p:txBody>
      </p:sp>
      <p:sp>
        <p:nvSpPr>
          <p:cNvPr id="4" name="Slide Number Placeholder 3"/>
          <p:cNvSpPr>
            <a:spLocks noGrp="1"/>
          </p:cNvSpPr>
          <p:nvPr>
            <p:ph type="sldNum" sz="quarter" idx="10"/>
          </p:nvPr>
        </p:nvSpPr>
        <p:spPr/>
        <p:txBody>
          <a:bodyPr/>
          <a:lstStyle/>
          <a:p>
            <a:fld id="{AC762C5E-4191-4884-827E-74258688D81C}" type="slidenum">
              <a:rPr lang="sr-Latn-RS" smtClean="0"/>
              <a:t>9</a:t>
            </a:fld>
            <a:endParaRPr lang="sr-Latn-RS"/>
          </a:p>
        </p:txBody>
      </p:sp>
    </p:spTree>
    <p:extLst>
      <p:ext uri="{BB962C8B-B14F-4D97-AF65-F5344CB8AC3E}">
        <p14:creationId xmlns:p14="http://schemas.microsoft.com/office/powerpoint/2010/main" val="3310308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sr-Latn-RS" dirty="0"/>
          </a:p>
        </p:txBody>
      </p:sp>
      <p:sp>
        <p:nvSpPr>
          <p:cNvPr id="4" name="Slide Number Placeholder 3"/>
          <p:cNvSpPr>
            <a:spLocks noGrp="1"/>
          </p:cNvSpPr>
          <p:nvPr>
            <p:ph type="sldNum" sz="quarter" idx="10"/>
          </p:nvPr>
        </p:nvSpPr>
        <p:spPr/>
        <p:txBody>
          <a:bodyPr/>
          <a:lstStyle/>
          <a:p>
            <a:fld id="{AC762C5E-4191-4884-827E-74258688D81C}" type="slidenum">
              <a:rPr lang="sr-Latn-RS" smtClean="0"/>
              <a:t>10</a:t>
            </a:fld>
            <a:endParaRPr lang="sr-Latn-RS"/>
          </a:p>
        </p:txBody>
      </p:sp>
    </p:spTree>
    <p:extLst>
      <p:ext uri="{BB962C8B-B14F-4D97-AF65-F5344CB8AC3E}">
        <p14:creationId xmlns:p14="http://schemas.microsoft.com/office/powerpoint/2010/main" val="3310308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sr-Latn-RS" dirty="0"/>
          </a:p>
        </p:txBody>
      </p:sp>
      <p:sp>
        <p:nvSpPr>
          <p:cNvPr id="4" name="Slide Number Placeholder 3"/>
          <p:cNvSpPr>
            <a:spLocks noGrp="1"/>
          </p:cNvSpPr>
          <p:nvPr>
            <p:ph type="sldNum" sz="quarter" idx="10"/>
          </p:nvPr>
        </p:nvSpPr>
        <p:spPr/>
        <p:txBody>
          <a:bodyPr/>
          <a:lstStyle/>
          <a:p>
            <a:fld id="{AC762C5E-4191-4884-827E-74258688D81C}" type="slidenum">
              <a:rPr lang="sr-Latn-RS" smtClean="0"/>
              <a:t>11</a:t>
            </a:fld>
            <a:endParaRPr lang="sr-Latn-RS"/>
          </a:p>
        </p:txBody>
      </p:sp>
    </p:spTree>
    <p:extLst>
      <p:ext uri="{BB962C8B-B14F-4D97-AF65-F5344CB8AC3E}">
        <p14:creationId xmlns:p14="http://schemas.microsoft.com/office/powerpoint/2010/main" val="3310308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sr-Latn-RS" dirty="0"/>
          </a:p>
        </p:txBody>
      </p:sp>
      <p:sp>
        <p:nvSpPr>
          <p:cNvPr id="4" name="Slide Number Placeholder 3"/>
          <p:cNvSpPr>
            <a:spLocks noGrp="1"/>
          </p:cNvSpPr>
          <p:nvPr>
            <p:ph type="sldNum" sz="quarter" idx="10"/>
          </p:nvPr>
        </p:nvSpPr>
        <p:spPr/>
        <p:txBody>
          <a:bodyPr/>
          <a:lstStyle/>
          <a:p>
            <a:fld id="{AC762C5E-4191-4884-827E-74258688D81C}" type="slidenum">
              <a:rPr lang="sr-Latn-RS" smtClean="0"/>
              <a:t>12</a:t>
            </a:fld>
            <a:endParaRPr lang="sr-Latn-RS"/>
          </a:p>
        </p:txBody>
      </p:sp>
    </p:spTree>
    <p:extLst>
      <p:ext uri="{BB962C8B-B14F-4D97-AF65-F5344CB8AC3E}">
        <p14:creationId xmlns:p14="http://schemas.microsoft.com/office/powerpoint/2010/main" val="3310308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6.png"/><Relationship Id="rId7"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jpeg"/><Relationship Id="rId18" Type="http://schemas.openxmlformats.org/officeDocument/2006/relationships/image" Target="../media/image46.wmf"/><Relationship Id="rId26" Type="http://schemas.openxmlformats.org/officeDocument/2006/relationships/image" Target="../media/image53.jpeg"/><Relationship Id="rId3" Type="http://schemas.openxmlformats.org/officeDocument/2006/relationships/image" Target="../media/image6.png"/><Relationship Id="rId21" Type="http://schemas.openxmlformats.org/officeDocument/2006/relationships/image" Target="../media/image48.jpeg"/><Relationship Id="rId7" Type="http://schemas.openxmlformats.org/officeDocument/2006/relationships/image" Target="../media/image1.png"/><Relationship Id="rId12" Type="http://schemas.openxmlformats.org/officeDocument/2006/relationships/image" Target="../media/image44.jpeg"/><Relationship Id="rId17" Type="http://schemas.openxmlformats.org/officeDocument/2006/relationships/oleObject" Target="../embeddings/oleObject1.bin"/><Relationship Id="rId25" Type="http://schemas.openxmlformats.org/officeDocument/2006/relationships/image" Target="../media/image52.png"/><Relationship Id="rId2" Type="http://schemas.openxmlformats.org/officeDocument/2006/relationships/notesSlide" Target="../notesSlides/notesSlide8.xml"/><Relationship Id="rId16" Type="http://schemas.openxmlformats.org/officeDocument/2006/relationships/image" Target="../media/image46.png"/><Relationship Id="rId20" Type="http://schemas.openxmlformats.org/officeDocument/2006/relationships/image" Target="../media/image47.wmf"/><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43.jpeg"/><Relationship Id="rId24" Type="http://schemas.openxmlformats.org/officeDocument/2006/relationships/image" Target="../media/image51.jpeg"/><Relationship Id="rId5" Type="http://schemas.openxmlformats.org/officeDocument/2006/relationships/image" Target="../media/image8.png"/><Relationship Id="rId23" Type="http://schemas.openxmlformats.org/officeDocument/2006/relationships/image" Target="../media/image50.jpeg"/><Relationship Id="rId28" Type="http://schemas.openxmlformats.org/officeDocument/2006/relationships/image" Target="../media/image55.png"/><Relationship Id="rId10" Type="http://schemas.openxmlformats.org/officeDocument/2006/relationships/image" Target="../media/image42.jpeg"/><Relationship Id="rId19" Type="http://schemas.openxmlformats.org/officeDocument/2006/relationships/oleObject" Target="../embeddings/oleObject2.bin"/><Relationship Id="rId4" Type="http://schemas.openxmlformats.org/officeDocument/2006/relationships/image" Target="../media/image7.svg"/><Relationship Id="rId9" Type="http://schemas.openxmlformats.org/officeDocument/2006/relationships/image" Target="../media/image41.jpeg"/><Relationship Id="rId14" Type="http://schemas.microsoft.com/office/2007/relationships/hdphoto" Target="../media/hdphoto1.wdp"/><Relationship Id="rId22" Type="http://schemas.openxmlformats.org/officeDocument/2006/relationships/image" Target="../media/image49.jpeg"/><Relationship Id="rId27" Type="http://schemas.openxmlformats.org/officeDocument/2006/relationships/image" Target="../media/image54.jpeg"/></Relationships>
</file>

<file path=ppt/slides/_rels/slide12.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image" Target="../media/image6.png"/><Relationship Id="rId7"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13.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image" Target="../media/image6.png"/><Relationship Id="rId7"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1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6.png"/><Relationship Id="rId7"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 Id="rId9" Type="http://schemas.openxmlformats.org/officeDocument/2006/relationships/image" Target="../media/image59.png"/></Relationships>
</file>

<file path=ppt/slides/_rels/slide15.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image" Target="../media/image6.png"/><Relationship Id="rId7"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16.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png"/><Relationship Id="rId3" Type="http://schemas.openxmlformats.org/officeDocument/2006/relationships/image" Target="../media/image6.png"/><Relationship Id="rId7" Type="http://schemas.openxmlformats.org/officeDocument/2006/relationships/image" Target="../media/image1.png"/><Relationship Id="rId12"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64.jpeg"/><Relationship Id="rId5" Type="http://schemas.openxmlformats.org/officeDocument/2006/relationships/image" Target="../media/image8.png"/><Relationship Id="rId10" Type="http://schemas.openxmlformats.org/officeDocument/2006/relationships/image" Target="../media/image63.png"/><Relationship Id="rId4" Type="http://schemas.openxmlformats.org/officeDocument/2006/relationships/image" Target="../media/image7.svg"/><Relationship Id="rId9" Type="http://schemas.openxmlformats.org/officeDocument/2006/relationships/image" Target="../media/image62.jpeg"/></Relationships>
</file>

<file path=ppt/slides/_rels/slide1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png"/><Relationship Id="rId7"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svg"/><Relationship Id="rId7" Type="http://schemas.openxmlformats.org/officeDocument/2006/relationships/image" Target="../media/image10.jpeg"/><Relationship Id="rId12"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14.png"/><Relationship Id="rId5" Type="http://schemas.openxmlformats.org/officeDocument/2006/relationships/image" Target="../media/image9.sv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jpe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svg"/><Relationship Id="rId7" Type="http://schemas.openxmlformats.org/officeDocument/2006/relationships/image" Target="../media/image16.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9.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png"/><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6.png"/><Relationship Id="rId7" Type="http://schemas.openxmlformats.org/officeDocument/2006/relationships/image" Target="../media/image1.png"/><Relationship Id="rId12"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3.png"/><Relationship Id="rId5" Type="http://schemas.openxmlformats.org/officeDocument/2006/relationships/image" Target="../media/image8.png"/><Relationship Id="rId10" Type="http://schemas.openxmlformats.org/officeDocument/2006/relationships/image" Target="../media/image22.png"/><Relationship Id="rId4" Type="http://schemas.openxmlformats.org/officeDocument/2006/relationships/image" Target="../media/image7.svg"/><Relationship Id="rId9" Type="http://schemas.openxmlformats.org/officeDocument/2006/relationships/image" Target="../media/image21.png"/><Relationship Id="rId14" Type="http://schemas.openxmlformats.org/officeDocument/2006/relationships/image" Target="../media/image26.jpe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6.png"/><Relationship Id="rId7"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30.jpeg"/><Relationship Id="rId5" Type="http://schemas.openxmlformats.org/officeDocument/2006/relationships/image" Target="../media/image8.png"/><Relationship Id="rId10" Type="http://schemas.openxmlformats.org/officeDocument/2006/relationships/image" Target="../media/image29.png"/><Relationship Id="rId4" Type="http://schemas.openxmlformats.org/officeDocument/2006/relationships/image" Target="../media/image7.sv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6.png"/><Relationship Id="rId7"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6.png"/><Relationship Id="rId7" Type="http://schemas.openxmlformats.org/officeDocument/2006/relationships/image" Target="../media/image1.png"/><Relationship Id="rId12"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36.png"/><Relationship Id="rId5" Type="http://schemas.openxmlformats.org/officeDocument/2006/relationships/image" Target="../media/image8.png"/><Relationship Id="rId10" Type="http://schemas.openxmlformats.org/officeDocument/2006/relationships/image" Target="../media/image35.jpeg"/><Relationship Id="rId4" Type="http://schemas.openxmlformats.org/officeDocument/2006/relationships/image" Target="../media/image7.sv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6.png"/><Relationship Id="rId7"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 Id="rId9"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2823E"/>
        </a:solidFill>
        <a:effectLst/>
      </p:bgPr>
    </p:bg>
    <p:spTree>
      <p:nvGrpSpPr>
        <p:cNvPr id="1" name=""/>
        <p:cNvGrpSpPr/>
        <p:nvPr/>
      </p:nvGrpSpPr>
      <p:grpSpPr>
        <a:xfrm>
          <a:off x="0" y="0"/>
          <a:ext cx="0" cy="0"/>
          <a:chOff x="0" y="0"/>
          <a:chExt cx="0" cy="0"/>
        </a:xfrm>
      </p:grpSpPr>
      <p:grpSp>
        <p:nvGrpSpPr>
          <p:cNvPr id="2" name="Group 2"/>
          <p:cNvGrpSpPr/>
          <p:nvPr/>
        </p:nvGrpSpPr>
        <p:grpSpPr>
          <a:xfrm>
            <a:off x="8107441" y="368204"/>
            <a:ext cx="10180559" cy="9550592"/>
            <a:chOff x="0" y="0"/>
            <a:chExt cx="906135" cy="850064"/>
          </a:xfrm>
        </p:grpSpPr>
        <p:sp>
          <p:nvSpPr>
            <p:cNvPr id="3" name="Freeform 3"/>
            <p:cNvSpPr/>
            <p:nvPr/>
          </p:nvSpPr>
          <p:spPr>
            <a:xfrm>
              <a:off x="0" y="0"/>
              <a:ext cx="906135" cy="850064"/>
            </a:xfrm>
            <a:custGeom>
              <a:avLst/>
              <a:gdLst/>
              <a:ahLst/>
              <a:cxnLst/>
              <a:rect l="l" t="t" r="r" b="b"/>
              <a:pathLst>
                <a:path w="906135" h="850064">
                  <a:moveTo>
                    <a:pt x="0" y="0"/>
                  </a:moveTo>
                  <a:lnTo>
                    <a:pt x="906135" y="0"/>
                  </a:lnTo>
                  <a:lnTo>
                    <a:pt x="906135" y="850064"/>
                  </a:lnTo>
                  <a:lnTo>
                    <a:pt x="0" y="850064"/>
                  </a:lnTo>
                  <a:close/>
                </a:path>
              </a:pathLst>
            </a:custGeom>
            <a:solidFill>
              <a:srgbClr val="FBF6F1"/>
            </a:solidFill>
          </p:spPr>
          <p:txBody>
            <a:bodyPr/>
            <a:lstStyle/>
            <a:p>
              <a:endParaRPr lang="en-US" dirty="0"/>
            </a:p>
          </p:txBody>
        </p:sp>
        <p:sp>
          <p:nvSpPr>
            <p:cNvPr id="4" name="TextBox 4"/>
            <p:cNvSpPr txBox="1"/>
            <p:nvPr/>
          </p:nvSpPr>
          <p:spPr>
            <a:xfrm>
              <a:off x="0" y="-38100"/>
              <a:ext cx="906135" cy="888164"/>
            </a:xfrm>
            <a:prstGeom prst="rect">
              <a:avLst/>
            </a:prstGeom>
          </p:spPr>
          <p:txBody>
            <a:bodyPr lIns="50800" tIns="50800" rIns="50800" bIns="50800" rtlCol="0" anchor="ctr"/>
            <a:lstStyle/>
            <a:p>
              <a:pPr algn="ctr">
                <a:lnSpc>
                  <a:spcPts val="2659"/>
                </a:lnSpc>
                <a:spcBef>
                  <a:spcPct val="0"/>
                </a:spcBef>
              </a:pPr>
              <a:endParaRPr dirty="0"/>
            </a:p>
          </p:txBody>
        </p:sp>
      </p:grpSp>
      <p:sp>
        <p:nvSpPr>
          <p:cNvPr id="5" name="Freeform 5"/>
          <p:cNvSpPr/>
          <p:nvPr/>
        </p:nvSpPr>
        <p:spPr>
          <a:xfrm>
            <a:off x="9463512" y="-1866900"/>
            <a:ext cx="8031319" cy="9050874"/>
          </a:xfrm>
          <a:custGeom>
            <a:avLst/>
            <a:gdLst/>
            <a:ahLst/>
            <a:cxnLst/>
            <a:rect l="l" t="t" r="r" b="b"/>
            <a:pathLst>
              <a:path w="10788205" h="10788205">
                <a:moveTo>
                  <a:pt x="0" y="0"/>
                </a:moveTo>
                <a:lnTo>
                  <a:pt x="10788205" y="0"/>
                </a:lnTo>
                <a:lnTo>
                  <a:pt x="10788205" y="10788204"/>
                </a:lnTo>
                <a:lnTo>
                  <a:pt x="0" y="10788204"/>
                </a:lnTo>
                <a:lnTo>
                  <a:pt x="0" y="0"/>
                </a:lnTo>
                <a:close/>
              </a:path>
            </a:pathLst>
          </a:custGeom>
          <a:blipFill>
            <a:blip r:embed="rId2"/>
            <a:stretch>
              <a:fillRect/>
            </a:stretch>
          </a:blipFill>
        </p:spPr>
        <p:txBody>
          <a:bodyPr/>
          <a:lstStyle/>
          <a:p>
            <a:endParaRPr lang="en-US" dirty="0"/>
          </a:p>
        </p:txBody>
      </p:sp>
      <p:sp>
        <p:nvSpPr>
          <p:cNvPr id="6" name="Freeform 6"/>
          <p:cNvSpPr/>
          <p:nvPr/>
        </p:nvSpPr>
        <p:spPr>
          <a:xfrm>
            <a:off x="8107441" y="8676972"/>
            <a:ext cx="3584550" cy="1133241"/>
          </a:xfrm>
          <a:custGeom>
            <a:avLst/>
            <a:gdLst/>
            <a:ahLst/>
            <a:cxnLst/>
            <a:rect l="l" t="t" r="r" b="b"/>
            <a:pathLst>
              <a:path w="3584550" h="1133241">
                <a:moveTo>
                  <a:pt x="0" y="0"/>
                </a:moveTo>
                <a:lnTo>
                  <a:pt x="3584550" y="0"/>
                </a:lnTo>
                <a:lnTo>
                  <a:pt x="3584550" y="1133241"/>
                </a:lnTo>
                <a:lnTo>
                  <a:pt x="0" y="1133241"/>
                </a:lnTo>
                <a:lnTo>
                  <a:pt x="0" y="0"/>
                </a:lnTo>
                <a:close/>
              </a:path>
            </a:pathLst>
          </a:custGeom>
          <a:blipFill>
            <a:blip r:embed="rId3"/>
            <a:stretch>
              <a:fillRect/>
            </a:stretch>
          </a:blipFill>
        </p:spPr>
        <p:txBody>
          <a:bodyPr/>
          <a:lstStyle/>
          <a:p>
            <a:endParaRPr lang="en-US" dirty="0"/>
          </a:p>
        </p:txBody>
      </p:sp>
      <p:sp>
        <p:nvSpPr>
          <p:cNvPr id="7" name="Freeform 7"/>
          <p:cNvSpPr/>
          <p:nvPr/>
        </p:nvSpPr>
        <p:spPr>
          <a:xfrm>
            <a:off x="12280189" y="8676972"/>
            <a:ext cx="1734552" cy="1133241"/>
          </a:xfrm>
          <a:custGeom>
            <a:avLst/>
            <a:gdLst/>
            <a:ahLst/>
            <a:cxnLst/>
            <a:rect l="l" t="t" r="r" b="b"/>
            <a:pathLst>
              <a:path w="1734552" h="1133241">
                <a:moveTo>
                  <a:pt x="0" y="0"/>
                </a:moveTo>
                <a:lnTo>
                  <a:pt x="1734552" y="0"/>
                </a:lnTo>
                <a:lnTo>
                  <a:pt x="1734552" y="1133241"/>
                </a:lnTo>
                <a:lnTo>
                  <a:pt x="0" y="1133241"/>
                </a:lnTo>
                <a:lnTo>
                  <a:pt x="0" y="0"/>
                </a:lnTo>
                <a:close/>
              </a:path>
            </a:pathLst>
          </a:custGeom>
          <a:blipFill>
            <a:blip r:embed="rId4"/>
            <a:stretch>
              <a:fillRect/>
            </a:stretch>
          </a:blipFill>
        </p:spPr>
        <p:txBody>
          <a:bodyPr/>
          <a:lstStyle/>
          <a:p>
            <a:endParaRPr lang="en-US" dirty="0"/>
          </a:p>
        </p:txBody>
      </p:sp>
      <p:sp>
        <p:nvSpPr>
          <p:cNvPr id="8" name="Freeform 8"/>
          <p:cNvSpPr/>
          <p:nvPr/>
        </p:nvSpPr>
        <p:spPr>
          <a:xfrm>
            <a:off x="14269165" y="8722568"/>
            <a:ext cx="3845654" cy="1042048"/>
          </a:xfrm>
          <a:custGeom>
            <a:avLst/>
            <a:gdLst/>
            <a:ahLst/>
            <a:cxnLst/>
            <a:rect l="l" t="t" r="r" b="b"/>
            <a:pathLst>
              <a:path w="3845654" h="1042048">
                <a:moveTo>
                  <a:pt x="0" y="0"/>
                </a:moveTo>
                <a:lnTo>
                  <a:pt x="3845653" y="0"/>
                </a:lnTo>
                <a:lnTo>
                  <a:pt x="3845653" y="1042049"/>
                </a:lnTo>
                <a:lnTo>
                  <a:pt x="0" y="1042049"/>
                </a:lnTo>
                <a:lnTo>
                  <a:pt x="0" y="0"/>
                </a:lnTo>
                <a:close/>
              </a:path>
            </a:pathLst>
          </a:custGeom>
          <a:blipFill>
            <a:blip r:embed="rId5"/>
            <a:stretch>
              <a:fillRect/>
            </a:stretch>
          </a:blipFill>
        </p:spPr>
        <p:txBody>
          <a:bodyPr/>
          <a:lstStyle/>
          <a:p>
            <a:endParaRPr lang="en-US" dirty="0"/>
          </a:p>
        </p:txBody>
      </p:sp>
      <p:sp>
        <p:nvSpPr>
          <p:cNvPr id="9" name="Freeform 9"/>
          <p:cNvSpPr/>
          <p:nvPr/>
        </p:nvSpPr>
        <p:spPr>
          <a:xfrm>
            <a:off x="1642287" y="8722568"/>
            <a:ext cx="4811515" cy="1004466"/>
          </a:xfrm>
          <a:custGeom>
            <a:avLst/>
            <a:gdLst/>
            <a:ahLst/>
            <a:cxnLst/>
            <a:rect l="l" t="t" r="r" b="b"/>
            <a:pathLst>
              <a:path w="4811515" h="1004466">
                <a:moveTo>
                  <a:pt x="0" y="0"/>
                </a:moveTo>
                <a:lnTo>
                  <a:pt x="4811515" y="0"/>
                </a:lnTo>
                <a:lnTo>
                  <a:pt x="4811515" y="1004466"/>
                </a:lnTo>
                <a:lnTo>
                  <a:pt x="0" y="1004466"/>
                </a:lnTo>
                <a:lnTo>
                  <a:pt x="0" y="0"/>
                </a:lnTo>
                <a:close/>
              </a:path>
            </a:pathLst>
          </a:custGeom>
          <a:blipFill>
            <a:blip r:embed="rId6"/>
            <a:stretch>
              <a:fillRect/>
            </a:stretch>
          </a:blipFill>
        </p:spPr>
        <p:txBody>
          <a:bodyPr/>
          <a:lstStyle/>
          <a:p>
            <a:endParaRPr lang="en-US" dirty="0"/>
          </a:p>
        </p:txBody>
      </p:sp>
      <p:sp>
        <p:nvSpPr>
          <p:cNvPr id="10" name="TextBox 10"/>
          <p:cNvSpPr txBox="1"/>
          <p:nvPr/>
        </p:nvSpPr>
        <p:spPr>
          <a:xfrm>
            <a:off x="0" y="1661595"/>
            <a:ext cx="8096089" cy="4896853"/>
          </a:xfrm>
          <a:prstGeom prst="rect">
            <a:avLst/>
          </a:prstGeom>
        </p:spPr>
        <p:txBody>
          <a:bodyPr lIns="0" tIns="0" rIns="0" bIns="0" rtlCol="0" anchor="t">
            <a:spAutoFit/>
          </a:bodyPr>
          <a:lstStyle/>
          <a:p>
            <a:pPr algn="ctr">
              <a:lnSpc>
                <a:spcPts val="13115"/>
              </a:lnSpc>
            </a:pPr>
            <a:r>
              <a:rPr lang="en-US" sz="7200" dirty="0">
                <a:solidFill>
                  <a:srgbClr val="80D959"/>
                </a:solidFill>
                <a:latin typeface="Martel Heavy"/>
              </a:rPr>
              <a:t>Footprint Minimization Magic</a:t>
            </a:r>
          </a:p>
        </p:txBody>
      </p:sp>
      <p:sp>
        <p:nvSpPr>
          <p:cNvPr id="11" name="TextBox 11"/>
          <p:cNvSpPr txBox="1"/>
          <p:nvPr/>
        </p:nvSpPr>
        <p:spPr>
          <a:xfrm>
            <a:off x="8889853" y="5088094"/>
            <a:ext cx="9178636" cy="2172970"/>
          </a:xfrm>
          <a:prstGeom prst="rect">
            <a:avLst/>
          </a:prstGeom>
        </p:spPr>
        <p:txBody>
          <a:bodyPr lIns="0" tIns="0" rIns="0" bIns="0" rtlCol="0" anchor="t">
            <a:spAutoFit/>
          </a:bodyPr>
          <a:lstStyle/>
          <a:p>
            <a:pPr algn="ctr">
              <a:lnSpc>
                <a:spcPts val="4340"/>
              </a:lnSpc>
            </a:pPr>
            <a:r>
              <a:rPr lang="en-US" sz="3500" dirty="0">
                <a:solidFill>
                  <a:srgbClr val="22823E"/>
                </a:solidFill>
                <a:latin typeface="Martel Heavy"/>
              </a:rPr>
              <a:t>Reducing the environmental footprint of Female Entrepreneurship </a:t>
            </a:r>
          </a:p>
          <a:p>
            <a:pPr algn="ctr">
              <a:lnSpc>
                <a:spcPts val="4340"/>
              </a:lnSpc>
            </a:pPr>
            <a:endParaRPr lang="en-US" sz="3500" dirty="0">
              <a:solidFill>
                <a:srgbClr val="22823E"/>
              </a:solidFill>
              <a:latin typeface="Martel Heavy"/>
            </a:endParaRPr>
          </a:p>
          <a:p>
            <a:pPr algn="ctr">
              <a:lnSpc>
                <a:spcPts val="4340"/>
              </a:lnSpc>
            </a:pPr>
            <a:r>
              <a:rPr lang="en-US" sz="3500" dirty="0">
                <a:solidFill>
                  <a:srgbClr val="22823E"/>
                </a:solidFill>
                <a:latin typeface="Martel Heavy"/>
              </a:rPr>
              <a:t>WomEn Going Greener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E66FF"/>
        </a:solidFill>
        <a:effectLst/>
      </p:bgPr>
    </p:bg>
    <p:spTree>
      <p:nvGrpSpPr>
        <p:cNvPr id="1" name=""/>
        <p:cNvGrpSpPr/>
        <p:nvPr/>
      </p:nvGrpSpPr>
      <p:grpSpPr>
        <a:xfrm>
          <a:off x="0" y="0"/>
          <a:ext cx="0" cy="0"/>
          <a:chOff x="0" y="0"/>
          <a:chExt cx="0" cy="0"/>
        </a:xfrm>
      </p:grpSpPr>
      <p:grpSp>
        <p:nvGrpSpPr>
          <p:cNvPr id="2" name="Group 2"/>
          <p:cNvGrpSpPr/>
          <p:nvPr/>
        </p:nvGrpSpPr>
        <p:grpSpPr>
          <a:xfrm>
            <a:off x="710428" y="745381"/>
            <a:ext cx="16925201" cy="8890096"/>
            <a:chOff x="0" y="0"/>
            <a:chExt cx="1506451" cy="791275"/>
          </a:xfrm>
        </p:grpSpPr>
        <p:sp>
          <p:nvSpPr>
            <p:cNvPr id="3" name="Freeform 3"/>
            <p:cNvSpPr/>
            <p:nvPr/>
          </p:nvSpPr>
          <p:spPr>
            <a:xfrm>
              <a:off x="0" y="0"/>
              <a:ext cx="1506451" cy="791275"/>
            </a:xfrm>
            <a:custGeom>
              <a:avLst/>
              <a:gdLst/>
              <a:ahLst/>
              <a:cxnLst/>
              <a:rect l="l" t="t" r="r" b="b"/>
              <a:pathLst>
                <a:path w="1506451" h="791275">
                  <a:moveTo>
                    <a:pt x="0" y="0"/>
                  </a:moveTo>
                  <a:lnTo>
                    <a:pt x="1506451" y="0"/>
                  </a:lnTo>
                  <a:lnTo>
                    <a:pt x="1506451" y="791275"/>
                  </a:lnTo>
                  <a:lnTo>
                    <a:pt x="0" y="791275"/>
                  </a:lnTo>
                  <a:close/>
                </a:path>
              </a:pathLst>
            </a:custGeom>
            <a:solidFill>
              <a:srgbClr val="FBF6F1"/>
            </a:solidFill>
          </p:spPr>
          <p:txBody>
            <a:bodyPr/>
            <a:lstStyle/>
            <a:p>
              <a:endParaRPr lang="en-US" b="1"/>
            </a:p>
          </p:txBody>
        </p:sp>
        <p:sp>
          <p:nvSpPr>
            <p:cNvPr id="4" name="TextBox 4"/>
            <p:cNvSpPr txBox="1"/>
            <p:nvPr/>
          </p:nvSpPr>
          <p:spPr>
            <a:xfrm>
              <a:off x="0" y="-38100"/>
              <a:ext cx="1506451" cy="829375"/>
            </a:xfrm>
            <a:prstGeom prst="rect">
              <a:avLst/>
            </a:prstGeom>
          </p:spPr>
          <p:txBody>
            <a:bodyPr lIns="50800" tIns="50800" rIns="50800" bIns="50800" rtlCol="0" anchor="ctr"/>
            <a:lstStyle/>
            <a:p>
              <a:pPr algn="ctr">
                <a:lnSpc>
                  <a:spcPts val="2659"/>
                </a:lnSpc>
                <a:spcBef>
                  <a:spcPct val="0"/>
                </a:spcBef>
              </a:pPr>
              <a:endParaRPr b="1"/>
            </a:p>
          </p:txBody>
        </p:sp>
      </p:grpSp>
      <p:sp>
        <p:nvSpPr>
          <p:cNvPr id="5" name="Freeform 5"/>
          <p:cNvSpPr/>
          <p:nvPr/>
        </p:nvSpPr>
        <p:spPr>
          <a:xfrm>
            <a:off x="15074849" y="-688282"/>
            <a:ext cx="3865031" cy="3997813"/>
          </a:xfrm>
          <a:custGeom>
            <a:avLst/>
            <a:gdLst/>
            <a:ahLst/>
            <a:cxnLst/>
            <a:rect l="l" t="t" r="r" b="b"/>
            <a:pathLst>
              <a:path w="3865031" h="3997813">
                <a:moveTo>
                  <a:pt x="0" y="0"/>
                </a:moveTo>
                <a:lnTo>
                  <a:pt x="3865032" y="0"/>
                </a:lnTo>
                <a:lnTo>
                  <a:pt x="3865032" y="3997813"/>
                </a:lnTo>
                <a:lnTo>
                  <a:pt x="0" y="3997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309954" y="6365680"/>
            <a:ext cx="5032574" cy="4321589"/>
          </a:xfrm>
          <a:custGeom>
            <a:avLst/>
            <a:gdLst/>
            <a:ahLst/>
            <a:cxnLst/>
            <a:rect l="l" t="t" r="r" b="b"/>
            <a:pathLst>
              <a:path w="5032574" h="4321589">
                <a:moveTo>
                  <a:pt x="0" y="0"/>
                </a:moveTo>
                <a:lnTo>
                  <a:pt x="5032574" y="0"/>
                </a:lnTo>
                <a:lnTo>
                  <a:pt x="5032574" y="4321589"/>
                </a:lnTo>
                <a:lnTo>
                  <a:pt x="0" y="43215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4593707" y="8165538"/>
            <a:ext cx="3721907" cy="2121462"/>
          </a:xfrm>
          <a:custGeom>
            <a:avLst/>
            <a:gdLst/>
            <a:ahLst/>
            <a:cxnLst/>
            <a:rect l="l" t="t" r="r" b="b"/>
            <a:pathLst>
              <a:path w="3721907" h="2121462">
                <a:moveTo>
                  <a:pt x="0" y="0"/>
                </a:moveTo>
                <a:lnTo>
                  <a:pt x="3721907" y="0"/>
                </a:lnTo>
                <a:lnTo>
                  <a:pt x="3721907" y="2121462"/>
                </a:lnTo>
                <a:lnTo>
                  <a:pt x="0" y="2121462"/>
                </a:lnTo>
                <a:lnTo>
                  <a:pt x="0" y="0"/>
                </a:lnTo>
                <a:close/>
              </a:path>
            </a:pathLst>
          </a:custGeom>
          <a:blipFill>
            <a:blip r:embed="rId7"/>
            <a:stretch>
              <a:fillRect l="-18514" t="-68106" r="-20305" b="-75440"/>
            </a:stretch>
          </a:blipFill>
        </p:spPr>
        <p:txBody>
          <a:bodyPr/>
          <a:lstStyle/>
          <a:p>
            <a:endParaRPr lang="en-US"/>
          </a:p>
        </p:txBody>
      </p:sp>
      <p:sp>
        <p:nvSpPr>
          <p:cNvPr id="10" name="TextBox 2">
            <a:extLst>
              <a:ext uri="{FF2B5EF4-FFF2-40B4-BE49-F238E27FC236}">
                <a16:creationId xmlns:a16="http://schemas.microsoft.com/office/drawing/2014/main" id="{55EB14CB-F025-B4C3-8DD9-A9954CD1579D}"/>
              </a:ext>
            </a:extLst>
          </p:cNvPr>
          <p:cNvSpPr txBox="1"/>
          <p:nvPr/>
        </p:nvSpPr>
        <p:spPr>
          <a:xfrm>
            <a:off x="965400" y="916285"/>
            <a:ext cx="16357197" cy="788677"/>
          </a:xfrm>
          <a:prstGeom prst="rect">
            <a:avLst/>
          </a:prstGeom>
        </p:spPr>
        <p:txBody>
          <a:bodyPr wrap="square" lIns="0" tIns="0" rIns="0" bIns="0" rtlCol="0" anchor="t">
            <a:spAutoFit/>
          </a:bodyPr>
          <a:lstStyle/>
          <a:p>
            <a:pPr algn="ctr">
              <a:lnSpc>
                <a:spcPts val="6611"/>
              </a:lnSpc>
            </a:pPr>
            <a:r>
              <a:rPr lang="en-US" sz="4000" dirty="0">
                <a:solidFill>
                  <a:srgbClr val="22823E"/>
                </a:solidFill>
                <a:latin typeface="Martel Heavy"/>
              </a:rPr>
              <a:t>Energy Efficiency Solutions</a:t>
            </a:r>
          </a:p>
        </p:txBody>
      </p:sp>
      <p:sp>
        <p:nvSpPr>
          <p:cNvPr id="28" name="TextBox 10">
            <a:extLst>
              <a:ext uri="{FF2B5EF4-FFF2-40B4-BE49-F238E27FC236}">
                <a16:creationId xmlns:a16="http://schemas.microsoft.com/office/drawing/2014/main" id="{26EBF3F0-1BC5-99FE-383B-D0F687D12CE1}"/>
              </a:ext>
            </a:extLst>
          </p:cNvPr>
          <p:cNvSpPr txBox="1"/>
          <p:nvPr/>
        </p:nvSpPr>
        <p:spPr>
          <a:xfrm>
            <a:off x="3851667" y="5760256"/>
            <a:ext cx="4680282" cy="451983"/>
          </a:xfrm>
          <a:prstGeom prst="rect">
            <a:avLst/>
          </a:prstGeom>
        </p:spPr>
        <p:txBody>
          <a:bodyPr lIns="0" tIns="0" rIns="0" bIns="0" rtlCol="0" anchor="t">
            <a:spAutoFit/>
          </a:bodyPr>
          <a:lstStyle/>
          <a:p>
            <a:pPr algn="ctr">
              <a:lnSpc>
                <a:spcPts val="3479"/>
              </a:lnSpc>
            </a:pPr>
            <a:r>
              <a:rPr lang="en-US" sz="2999" b="1" dirty="0">
                <a:solidFill>
                  <a:srgbClr val="FBF6F1"/>
                </a:solidFill>
              </a:rPr>
              <a:t>Lo‐carbon Fuels</a:t>
            </a:r>
          </a:p>
        </p:txBody>
      </p:sp>
      <p:sp>
        <p:nvSpPr>
          <p:cNvPr id="20" name="TextBox 6"/>
          <p:cNvSpPr txBox="1"/>
          <p:nvPr/>
        </p:nvSpPr>
        <p:spPr>
          <a:xfrm>
            <a:off x="3851667" y="3874871"/>
            <a:ext cx="4680282" cy="448841"/>
          </a:xfrm>
          <a:prstGeom prst="rect">
            <a:avLst/>
          </a:prstGeom>
        </p:spPr>
        <p:txBody>
          <a:bodyPr lIns="0" tIns="0" rIns="0" bIns="0" rtlCol="0" anchor="t">
            <a:spAutoFit/>
          </a:bodyPr>
          <a:lstStyle/>
          <a:p>
            <a:pPr algn="ctr">
              <a:lnSpc>
                <a:spcPts val="3479"/>
              </a:lnSpc>
            </a:pPr>
            <a:r>
              <a:rPr lang="en-US" sz="3000" b="1" dirty="0">
                <a:solidFill>
                  <a:srgbClr val="FBF6F1"/>
                </a:solidFill>
              </a:rPr>
              <a:t>Energy efficiency </a:t>
            </a:r>
          </a:p>
        </p:txBody>
      </p:sp>
      <p:sp>
        <p:nvSpPr>
          <p:cNvPr id="32" name="TextBox 6"/>
          <p:cNvSpPr txBox="1"/>
          <p:nvPr/>
        </p:nvSpPr>
        <p:spPr>
          <a:xfrm>
            <a:off x="9384071" y="3916896"/>
            <a:ext cx="4680282" cy="448841"/>
          </a:xfrm>
          <a:prstGeom prst="rect">
            <a:avLst/>
          </a:prstGeom>
        </p:spPr>
        <p:txBody>
          <a:bodyPr lIns="0" tIns="0" rIns="0" bIns="0" rtlCol="0" anchor="t">
            <a:spAutoFit/>
          </a:bodyPr>
          <a:lstStyle/>
          <a:p>
            <a:pPr algn="ctr">
              <a:lnSpc>
                <a:spcPts val="3479"/>
              </a:lnSpc>
            </a:pPr>
            <a:r>
              <a:rPr lang="en-US" sz="3000" b="1" dirty="0">
                <a:solidFill>
                  <a:srgbClr val="FBF6F1"/>
                </a:solidFill>
              </a:rPr>
              <a:t>Electrification</a:t>
            </a:r>
          </a:p>
        </p:txBody>
      </p:sp>
      <p:sp>
        <p:nvSpPr>
          <p:cNvPr id="33" name="TextBox 32">
            <a:extLst>
              <a:ext uri="{FF2B5EF4-FFF2-40B4-BE49-F238E27FC236}">
                <a16:creationId xmlns:a16="http://schemas.microsoft.com/office/drawing/2014/main" id="{823ADD90-A3FE-4615-8A55-7004A9E1EEB0}"/>
              </a:ext>
            </a:extLst>
          </p:cNvPr>
          <p:cNvSpPr txBox="1"/>
          <p:nvPr/>
        </p:nvSpPr>
        <p:spPr>
          <a:xfrm>
            <a:off x="743085" y="1710970"/>
            <a:ext cx="16782915" cy="9002464"/>
          </a:xfrm>
          <a:prstGeom prst="rect">
            <a:avLst/>
          </a:prstGeom>
          <a:noFill/>
        </p:spPr>
        <p:txBody>
          <a:bodyPr wrap="square" lIns="137160" tIns="68580" rIns="137160" bIns="68580" rtlCol="0">
            <a:spAutoFit/>
          </a:bodyPr>
          <a:lstStyle/>
          <a:p>
            <a:pPr marL="514350" indent="-514350">
              <a:buFont typeface="+mj-lt"/>
              <a:buAutoNum type="arabicPeriod"/>
            </a:pPr>
            <a:r>
              <a:rPr lang="en-US" sz="2400" b="1" dirty="0">
                <a:latin typeface="+mj-lt"/>
                <a:cs typeface="Calibri" pitchFamily="34" charset="0"/>
              </a:rPr>
              <a:t>Optimizing the production system for energy efficiency</a:t>
            </a:r>
          </a:p>
          <a:p>
            <a:pPr marL="1114425" lvl="1" indent="-428625">
              <a:buFont typeface="Arial" pitchFamily="34" charset="0"/>
              <a:buChar char="•"/>
            </a:pPr>
            <a:r>
              <a:rPr lang="en-US" sz="2400" dirty="0">
                <a:cs typeface="Calibri" pitchFamily="34" charset="0"/>
              </a:rPr>
              <a:t>Installation of appropriate quality plants for energy generation/conversion (electricity, heating, cooling),</a:t>
            </a:r>
          </a:p>
          <a:p>
            <a:pPr marL="1114425" lvl="1" indent="-428625">
              <a:buFont typeface="Arial" pitchFamily="34" charset="0"/>
              <a:buChar char="•"/>
            </a:pPr>
            <a:r>
              <a:rPr lang="en-US" sz="2400" dirty="0">
                <a:cs typeface="Calibri" pitchFamily="34" charset="0"/>
              </a:rPr>
              <a:t>Waste heat recovery,</a:t>
            </a:r>
            <a:endParaRPr lang="sr-Latn-RS" sz="2400" dirty="0">
              <a:cs typeface="Calibri" pitchFamily="34" charset="0"/>
            </a:endParaRPr>
          </a:p>
          <a:p>
            <a:pPr marL="1114425" lvl="1" indent="-428625">
              <a:buFont typeface="Arial" pitchFamily="34" charset="0"/>
              <a:buChar char="•"/>
            </a:pPr>
            <a:r>
              <a:rPr lang="en-US" sz="2400" dirty="0">
                <a:latin typeface="+mj-lt"/>
                <a:cs typeface="Calibri" pitchFamily="34" charset="0"/>
              </a:rPr>
              <a:t>Switch to more efficient processes that achieve the same results,</a:t>
            </a:r>
            <a:endParaRPr lang="sr-Latn-RS" sz="2400" dirty="0">
              <a:latin typeface="+mj-lt"/>
              <a:cs typeface="Calibri" pitchFamily="34" charset="0"/>
            </a:endParaRPr>
          </a:p>
          <a:p>
            <a:pPr marL="514350" indent="-514350">
              <a:buFont typeface="+mj-lt"/>
              <a:buAutoNum type="arabicPeriod"/>
            </a:pPr>
            <a:r>
              <a:rPr lang="en-US" sz="2400" b="1" dirty="0">
                <a:latin typeface="+mj-lt"/>
                <a:cs typeface="Calibri" pitchFamily="34" charset="0"/>
              </a:rPr>
              <a:t>Designing efficient energy distribution systems and their maintenance</a:t>
            </a:r>
            <a:endParaRPr lang="sr-Latn-RS" sz="2400" b="1" dirty="0">
              <a:latin typeface="+mj-lt"/>
              <a:cs typeface="Calibri" pitchFamily="34" charset="0"/>
            </a:endParaRPr>
          </a:p>
          <a:p>
            <a:pPr marL="1114425" lvl="1" indent="-428625">
              <a:buFont typeface="Arial" pitchFamily="34" charset="0"/>
              <a:buChar char="•"/>
            </a:pPr>
            <a:r>
              <a:rPr lang="en-US" sz="2400" dirty="0">
                <a:latin typeface="+mj-lt"/>
                <a:cs typeface="Calibri" pitchFamily="34" charset="0"/>
              </a:rPr>
              <a:t>Reduction of losses in distribution systems by appropriate dimensioning, distance reduction, pipe insulation, avoiding 90° bends in pipes and ducts, etc.</a:t>
            </a:r>
            <a:endParaRPr lang="sr-Latn-RS" sz="2400" dirty="0">
              <a:latin typeface="+mj-lt"/>
              <a:cs typeface="Calibri" pitchFamily="34" charset="0"/>
            </a:endParaRPr>
          </a:p>
          <a:p>
            <a:pPr marL="1114425" lvl="1" indent="-428625">
              <a:buFont typeface="Arial" pitchFamily="34" charset="0"/>
              <a:buChar char="•"/>
            </a:pPr>
            <a:r>
              <a:rPr lang="en-US" sz="2400" dirty="0">
                <a:latin typeface="+mj-lt"/>
                <a:cs typeface="Calibri" pitchFamily="34" charset="0"/>
              </a:rPr>
              <a:t>Management of leaks and uncontrolled use of steam, hot and cooling water and compressed air,</a:t>
            </a:r>
            <a:endParaRPr lang="sr-Latn-RS" sz="2400" dirty="0">
              <a:latin typeface="+mj-lt"/>
              <a:cs typeface="Calibri" pitchFamily="34" charset="0"/>
            </a:endParaRPr>
          </a:p>
          <a:p>
            <a:pPr marL="514350" indent="-514350">
              <a:buFont typeface="+mj-lt"/>
              <a:buAutoNum type="arabicPeriod"/>
            </a:pPr>
            <a:r>
              <a:rPr lang="en-US" sz="2400" b="1" dirty="0">
                <a:latin typeface="+mj-lt"/>
                <a:cs typeface="Calibri" pitchFamily="34" charset="0"/>
              </a:rPr>
              <a:t>Proper selection of energy and process equipment</a:t>
            </a:r>
            <a:endParaRPr lang="sr-Latn-RS" sz="2400" b="1" dirty="0">
              <a:latin typeface="+mj-lt"/>
              <a:cs typeface="Calibri" pitchFamily="34" charset="0"/>
            </a:endParaRPr>
          </a:p>
          <a:p>
            <a:pPr marL="1114425" lvl="1" indent="-428625">
              <a:buFont typeface="Arial" pitchFamily="34" charset="0"/>
              <a:buChar char="•"/>
            </a:pPr>
            <a:r>
              <a:rPr lang="en-US" sz="2400" dirty="0">
                <a:latin typeface="+mj-lt"/>
                <a:cs typeface="Calibri" pitchFamily="34" charset="0"/>
              </a:rPr>
              <a:t>Work around the optimal load,</a:t>
            </a:r>
            <a:endParaRPr lang="sr-Latn-RS" sz="2400" dirty="0">
              <a:latin typeface="+mj-lt"/>
              <a:cs typeface="Calibri" pitchFamily="34" charset="0"/>
            </a:endParaRPr>
          </a:p>
          <a:p>
            <a:pPr marL="514350" indent="-514350">
              <a:buFont typeface="+mj-lt"/>
              <a:buAutoNum type="arabicPeriod"/>
            </a:pPr>
            <a:r>
              <a:rPr lang="en-US" sz="2400" b="1" dirty="0">
                <a:latin typeface="+mj-lt"/>
                <a:cs typeface="Calibri" pitchFamily="34" charset="0"/>
              </a:rPr>
              <a:t>Installing efficient equipment </a:t>
            </a:r>
            <a:r>
              <a:rPr lang="en-US" sz="2400" dirty="0">
                <a:latin typeface="+mj-lt"/>
                <a:cs typeface="Calibri" pitchFamily="34" charset="0"/>
              </a:rPr>
              <a:t>(pumps and fans that provide sufficient flow with minimal energy consumption, boilers with the best available technology, use of highly efficient controllable electric motors - such as variable speed drives),</a:t>
            </a:r>
          </a:p>
          <a:p>
            <a:pPr marL="514350" indent="-514350">
              <a:buFont typeface="+mj-lt"/>
              <a:buAutoNum type="arabicPeriod"/>
            </a:pPr>
            <a:r>
              <a:rPr lang="en-US" sz="2400" b="1" dirty="0">
                <a:latin typeface="+mj-lt"/>
                <a:cs typeface="Calibri" pitchFamily="34" charset="0"/>
              </a:rPr>
              <a:t>System management for efficient operation</a:t>
            </a:r>
          </a:p>
          <a:p>
            <a:pPr marL="1114425" lvl="1" indent="-428625">
              <a:buFont typeface="Arial" pitchFamily="34" charset="0"/>
              <a:buChar char="•"/>
            </a:pPr>
            <a:r>
              <a:rPr lang="en-US" sz="2400" dirty="0">
                <a:latin typeface="+mj-lt"/>
                <a:cs typeface="Calibri" pitchFamily="34" charset="0"/>
              </a:rPr>
              <a:t>Avoiding idling the equipment,</a:t>
            </a:r>
          </a:p>
          <a:p>
            <a:pPr marL="1114425" lvl="1" indent="-428625">
              <a:buFont typeface="Arial" pitchFamily="34" charset="0"/>
              <a:buChar char="•"/>
            </a:pPr>
            <a:r>
              <a:rPr lang="en-US" sz="2400" dirty="0">
                <a:latin typeface="+mj-lt"/>
                <a:cs typeface="Calibri" pitchFamily="34" charset="0"/>
              </a:rPr>
              <a:t>Correcting/reducing variability in the process and production flow,</a:t>
            </a:r>
            <a:endParaRPr lang="sr-Latn-RS" sz="2400" dirty="0">
              <a:latin typeface="+mj-lt"/>
              <a:cs typeface="Calibri" pitchFamily="34" charset="0"/>
            </a:endParaRPr>
          </a:p>
          <a:p>
            <a:pPr marL="514350" indent="-514350">
              <a:buFont typeface="+mj-lt"/>
              <a:buAutoNum type="arabicPeriod"/>
            </a:pPr>
            <a:r>
              <a:rPr lang="en-US" sz="2400" b="1" dirty="0">
                <a:latin typeface="+mj-lt"/>
                <a:cs typeface="Calibri" pitchFamily="34" charset="0"/>
              </a:rPr>
              <a:t>Introduction of the energy management system</a:t>
            </a:r>
          </a:p>
          <a:p>
            <a:pPr marL="514350" indent="-514350">
              <a:buFont typeface="+mj-lt"/>
              <a:buAutoNum type="arabicPeriod"/>
            </a:pPr>
            <a:r>
              <a:rPr lang="en-US" sz="2400" b="1" dirty="0">
                <a:latin typeface="+mj-lt"/>
                <a:cs typeface="Calibri" pitchFamily="34" charset="0"/>
              </a:rPr>
              <a:t>Demand side interventions:</a:t>
            </a:r>
            <a:endParaRPr lang="sr-Latn-RS" sz="2400" b="1" dirty="0">
              <a:latin typeface="+mj-lt"/>
              <a:cs typeface="Calibri" pitchFamily="34" charset="0"/>
            </a:endParaRPr>
          </a:p>
          <a:p>
            <a:pPr marL="800100" lvl="1" indent="-342900">
              <a:buFont typeface="Arial" pitchFamily="34" charset="0"/>
              <a:buChar char="•"/>
            </a:pPr>
            <a:r>
              <a:rPr lang="en-US" sz="2400" dirty="0">
                <a:latin typeface="+mj-lt"/>
              </a:rPr>
              <a:t>Reduced use of materials: extended shelf life of products, greater intensity of product use and greater efficiency of materials, </a:t>
            </a:r>
          </a:p>
          <a:p>
            <a:pPr marL="800100" lvl="1" indent="-342900">
              <a:buFont typeface="Arial" pitchFamily="34" charset="0"/>
              <a:buChar char="•"/>
            </a:pPr>
            <a:r>
              <a:rPr lang="sr-Latn-RS" sz="2400" dirty="0" err="1">
                <a:latin typeface="+mj-lt"/>
              </a:rPr>
              <a:t>Additive</a:t>
            </a:r>
            <a:r>
              <a:rPr lang="sr-Latn-RS" sz="2400" dirty="0">
                <a:latin typeface="+mj-lt"/>
              </a:rPr>
              <a:t> </a:t>
            </a:r>
            <a:r>
              <a:rPr lang="sr-Latn-RS" sz="2400" dirty="0" err="1">
                <a:latin typeface="+mj-lt"/>
              </a:rPr>
              <a:t>manufacturing</a:t>
            </a:r>
            <a:r>
              <a:rPr lang="sr-Latn-RS" sz="2400" dirty="0">
                <a:latin typeface="+mj-lt"/>
              </a:rPr>
              <a:t> (3D </a:t>
            </a:r>
            <a:r>
              <a:rPr lang="sr-Latn-RS" sz="2400" dirty="0" err="1">
                <a:latin typeface="+mj-lt"/>
              </a:rPr>
              <a:t>printing</a:t>
            </a:r>
            <a:r>
              <a:rPr lang="sr-Latn-RS" sz="2400" dirty="0">
                <a:latin typeface="+mj-lt"/>
              </a:rPr>
              <a:t>)</a:t>
            </a:r>
            <a:r>
              <a:rPr lang="en-US" sz="2400" dirty="0">
                <a:latin typeface="+mj-lt"/>
              </a:rPr>
              <a:t>, </a:t>
            </a:r>
          </a:p>
          <a:p>
            <a:pPr marL="800100" lvl="1" indent="-342900">
              <a:buFont typeface="Arial" pitchFamily="34" charset="0"/>
              <a:buChar char="•"/>
            </a:pPr>
            <a:r>
              <a:rPr lang="en-US" sz="2400" dirty="0">
                <a:latin typeface="+mj-lt"/>
              </a:rPr>
              <a:t>Substitution of low-carbon materials with high-carbon materials in products (construction materials industry),</a:t>
            </a:r>
          </a:p>
          <a:p>
            <a:pPr marL="800100" lvl="1" indent="-342900">
              <a:buFont typeface="Arial" pitchFamily="34" charset="0"/>
              <a:buChar char="•"/>
            </a:pPr>
            <a:r>
              <a:rPr lang="sr-Latn-RS" sz="2400" dirty="0" err="1">
                <a:latin typeface="+mj-lt"/>
              </a:rPr>
              <a:t>Circular</a:t>
            </a:r>
            <a:r>
              <a:rPr lang="sr-Latn-RS" sz="2400" dirty="0">
                <a:latin typeface="+mj-lt"/>
              </a:rPr>
              <a:t> </a:t>
            </a:r>
            <a:r>
              <a:rPr lang="sr-Latn-RS" sz="2400" dirty="0" err="1">
                <a:latin typeface="+mj-lt"/>
              </a:rPr>
              <a:t>economy</a:t>
            </a:r>
            <a:r>
              <a:rPr lang="en-US" sz="2400" dirty="0">
                <a:latin typeface="+mj-lt"/>
              </a:rPr>
              <a:t>. </a:t>
            </a:r>
            <a:endParaRPr lang="sr-Latn-RS" sz="2400" dirty="0">
              <a:latin typeface="+mj-lt"/>
            </a:endParaRPr>
          </a:p>
          <a:p>
            <a:pPr marL="800100" lvl="1" indent="-342900">
              <a:buFont typeface="Arial" pitchFamily="34" charset="0"/>
              <a:buChar char="•"/>
            </a:pPr>
            <a:endParaRPr lang="vi-VN" sz="2400" b="1" dirty="0">
              <a:latin typeface="+mj-lt"/>
              <a:cs typeface="Calibri" pitchFamily="34" charset="0"/>
            </a:endParaRPr>
          </a:p>
          <a:p>
            <a:pPr marL="428625" indent="-428625">
              <a:buFont typeface="Arial" pitchFamily="34" charset="0"/>
              <a:buChar char="•"/>
            </a:pPr>
            <a:endParaRPr lang="en-US" sz="2400" dirty="0">
              <a:latin typeface="+mj-lt"/>
            </a:endParaRPr>
          </a:p>
          <a:p>
            <a:pPr marL="428625" indent="-428625">
              <a:buBlip>
                <a:blip r:embed="rId8"/>
              </a:buBlip>
            </a:pPr>
            <a:endParaRPr lang="en-US" sz="2400" dirty="0">
              <a:latin typeface="+mj-lt"/>
            </a:endParaRPr>
          </a:p>
        </p:txBody>
      </p:sp>
    </p:spTree>
    <p:extLst>
      <p:ext uri="{BB962C8B-B14F-4D97-AF65-F5344CB8AC3E}">
        <p14:creationId xmlns:p14="http://schemas.microsoft.com/office/powerpoint/2010/main" val="359967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E66FF"/>
        </a:solidFill>
        <a:effectLst/>
      </p:bgPr>
    </p:bg>
    <p:spTree>
      <p:nvGrpSpPr>
        <p:cNvPr id="1" name=""/>
        <p:cNvGrpSpPr/>
        <p:nvPr/>
      </p:nvGrpSpPr>
      <p:grpSpPr>
        <a:xfrm>
          <a:off x="0" y="0"/>
          <a:ext cx="0" cy="0"/>
          <a:chOff x="0" y="0"/>
          <a:chExt cx="0" cy="0"/>
        </a:xfrm>
      </p:grpSpPr>
      <p:grpSp>
        <p:nvGrpSpPr>
          <p:cNvPr id="2" name="Group 2"/>
          <p:cNvGrpSpPr/>
          <p:nvPr/>
        </p:nvGrpSpPr>
        <p:grpSpPr>
          <a:xfrm>
            <a:off x="710428" y="745381"/>
            <a:ext cx="16925201" cy="8890096"/>
            <a:chOff x="0" y="0"/>
            <a:chExt cx="1506451" cy="791275"/>
          </a:xfrm>
        </p:grpSpPr>
        <p:sp>
          <p:nvSpPr>
            <p:cNvPr id="3" name="Freeform 3"/>
            <p:cNvSpPr/>
            <p:nvPr/>
          </p:nvSpPr>
          <p:spPr>
            <a:xfrm>
              <a:off x="0" y="0"/>
              <a:ext cx="1506451" cy="791275"/>
            </a:xfrm>
            <a:custGeom>
              <a:avLst/>
              <a:gdLst/>
              <a:ahLst/>
              <a:cxnLst/>
              <a:rect l="l" t="t" r="r" b="b"/>
              <a:pathLst>
                <a:path w="1506451" h="791275">
                  <a:moveTo>
                    <a:pt x="0" y="0"/>
                  </a:moveTo>
                  <a:lnTo>
                    <a:pt x="1506451" y="0"/>
                  </a:lnTo>
                  <a:lnTo>
                    <a:pt x="1506451" y="791275"/>
                  </a:lnTo>
                  <a:lnTo>
                    <a:pt x="0" y="791275"/>
                  </a:lnTo>
                  <a:close/>
                </a:path>
              </a:pathLst>
            </a:custGeom>
            <a:solidFill>
              <a:srgbClr val="FBF6F1"/>
            </a:solidFill>
          </p:spPr>
          <p:txBody>
            <a:bodyPr/>
            <a:lstStyle/>
            <a:p>
              <a:endParaRPr lang="en-US" b="1"/>
            </a:p>
          </p:txBody>
        </p:sp>
        <p:sp>
          <p:nvSpPr>
            <p:cNvPr id="4" name="TextBox 4"/>
            <p:cNvSpPr txBox="1"/>
            <p:nvPr/>
          </p:nvSpPr>
          <p:spPr>
            <a:xfrm>
              <a:off x="0" y="-38100"/>
              <a:ext cx="1506451" cy="829375"/>
            </a:xfrm>
            <a:prstGeom prst="rect">
              <a:avLst/>
            </a:prstGeom>
          </p:spPr>
          <p:txBody>
            <a:bodyPr lIns="50800" tIns="50800" rIns="50800" bIns="50800" rtlCol="0" anchor="ctr"/>
            <a:lstStyle/>
            <a:p>
              <a:pPr algn="ctr">
                <a:lnSpc>
                  <a:spcPts val="2659"/>
                </a:lnSpc>
                <a:spcBef>
                  <a:spcPct val="0"/>
                </a:spcBef>
              </a:pPr>
              <a:endParaRPr b="1"/>
            </a:p>
          </p:txBody>
        </p:sp>
      </p:grpSp>
      <p:sp>
        <p:nvSpPr>
          <p:cNvPr id="5" name="Freeform 5"/>
          <p:cNvSpPr/>
          <p:nvPr/>
        </p:nvSpPr>
        <p:spPr>
          <a:xfrm>
            <a:off x="15074849" y="-688282"/>
            <a:ext cx="3865031" cy="3997813"/>
          </a:xfrm>
          <a:custGeom>
            <a:avLst/>
            <a:gdLst/>
            <a:ahLst/>
            <a:cxnLst/>
            <a:rect l="l" t="t" r="r" b="b"/>
            <a:pathLst>
              <a:path w="3865031" h="3997813">
                <a:moveTo>
                  <a:pt x="0" y="0"/>
                </a:moveTo>
                <a:lnTo>
                  <a:pt x="3865032" y="0"/>
                </a:lnTo>
                <a:lnTo>
                  <a:pt x="3865032" y="3997813"/>
                </a:lnTo>
                <a:lnTo>
                  <a:pt x="0" y="3997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309954" y="6365680"/>
            <a:ext cx="5032574" cy="4321589"/>
          </a:xfrm>
          <a:custGeom>
            <a:avLst/>
            <a:gdLst/>
            <a:ahLst/>
            <a:cxnLst/>
            <a:rect l="l" t="t" r="r" b="b"/>
            <a:pathLst>
              <a:path w="5032574" h="4321589">
                <a:moveTo>
                  <a:pt x="0" y="0"/>
                </a:moveTo>
                <a:lnTo>
                  <a:pt x="5032574" y="0"/>
                </a:lnTo>
                <a:lnTo>
                  <a:pt x="5032574" y="4321589"/>
                </a:lnTo>
                <a:lnTo>
                  <a:pt x="0" y="43215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4593707" y="8165538"/>
            <a:ext cx="3721907" cy="2121462"/>
          </a:xfrm>
          <a:custGeom>
            <a:avLst/>
            <a:gdLst/>
            <a:ahLst/>
            <a:cxnLst/>
            <a:rect l="l" t="t" r="r" b="b"/>
            <a:pathLst>
              <a:path w="3721907" h="2121462">
                <a:moveTo>
                  <a:pt x="0" y="0"/>
                </a:moveTo>
                <a:lnTo>
                  <a:pt x="3721907" y="0"/>
                </a:lnTo>
                <a:lnTo>
                  <a:pt x="3721907" y="2121462"/>
                </a:lnTo>
                <a:lnTo>
                  <a:pt x="0" y="2121462"/>
                </a:lnTo>
                <a:lnTo>
                  <a:pt x="0" y="0"/>
                </a:lnTo>
                <a:close/>
              </a:path>
            </a:pathLst>
          </a:custGeom>
          <a:blipFill>
            <a:blip r:embed="rId7"/>
            <a:stretch>
              <a:fillRect l="-18514" t="-68106" r="-20305" b="-75440"/>
            </a:stretch>
          </a:blipFill>
        </p:spPr>
        <p:txBody>
          <a:bodyPr/>
          <a:lstStyle/>
          <a:p>
            <a:endParaRPr lang="en-US"/>
          </a:p>
        </p:txBody>
      </p:sp>
      <p:sp>
        <p:nvSpPr>
          <p:cNvPr id="10" name="TextBox 2">
            <a:extLst>
              <a:ext uri="{FF2B5EF4-FFF2-40B4-BE49-F238E27FC236}">
                <a16:creationId xmlns:a16="http://schemas.microsoft.com/office/drawing/2014/main" id="{55EB14CB-F025-B4C3-8DD9-A9954CD1579D}"/>
              </a:ext>
            </a:extLst>
          </p:cNvPr>
          <p:cNvSpPr txBox="1"/>
          <p:nvPr/>
        </p:nvSpPr>
        <p:spPr>
          <a:xfrm>
            <a:off x="965400" y="916285"/>
            <a:ext cx="16357197" cy="846386"/>
          </a:xfrm>
          <a:prstGeom prst="rect">
            <a:avLst/>
          </a:prstGeom>
        </p:spPr>
        <p:txBody>
          <a:bodyPr wrap="square" lIns="0" tIns="0" rIns="0" bIns="0" rtlCol="0" anchor="t">
            <a:spAutoFit/>
          </a:bodyPr>
          <a:lstStyle/>
          <a:p>
            <a:pPr algn="ctr">
              <a:lnSpc>
                <a:spcPts val="6611"/>
              </a:lnSpc>
            </a:pPr>
            <a:r>
              <a:rPr lang="en-US" sz="4000" dirty="0">
                <a:solidFill>
                  <a:srgbClr val="22823E"/>
                </a:solidFill>
                <a:latin typeface="Martel Heavy"/>
              </a:rPr>
              <a:t>Energy Auditing</a:t>
            </a:r>
          </a:p>
        </p:txBody>
      </p:sp>
      <p:sp>
        <p:nvSpPr>
          <p:cNvPr id="28" name="TextBox 10">
            <a:extLst>
              <a:ext uri="{FF2B5EF4-FFF2-40B4-BE49-F238E27FC236}">
                <a16:creationId xmlns:a16="http://schemas.microsoft.com/office/drawing/2014/main" id="{26EBF3F0-1BC5-99FE-383B-D0F687D12CE1}"/>
              </a:ext>
            </a:extLst>
          </p:cNvPr>
          <p:cNvSpPr txBox="1"/>
          <p:nvPr/>
        </p:nvSpPr>
        <p:spPr>
          <a:xfrm>
            <a:off x="3851667" y="5760256"/>
            <a:ext cx="4680282" cy="451983"/>
          </a:xfrm>
          <a:prstGeom prst="rect">
            <a:avLst/>
          </a:prstGeom>
        </p:spPr>
        <p:txBody>
          <a:bodyPr lIns="0" tIns="0" rIns="0" bIns="0" rtlCol="0" anchor="t">
            <a:spAutoFit/>
          </a:bodyPr>
          <a:lstStyle/>
          <a:p>
            <a:pPr algn="ctr">
              <a:lnSpc>
                <a:spcPts val="3479"/>
              </a:lnSpc>
            </a:pPr>
            <a:r>
              <a:rPr lang="en-US" sz="2999" b="1" dirty="0">
                <a:solidFill>
                  <a:srgbClr val="FBF6F1"/>
                </a:solidFill>
              </a:rPr>
              <a:t>Lo‐carbon Fuels</a:t>
            </a:r>
          </a:p>
        </p:txBody>
      </p:sp>
      <p:sp>
        <p:nvSpPr>
          <p:cNvPr id="20" name="TextBox 6"/>
          <p:cNvSpPr txBox="1"/>
          <p:nvPr/>
        </p:nvSpPr>
        <p:spPr>
          <a:xfrm>
            <a:off x="3851667" y="3874871"/>
            <a:ext cx="4680282" cy="448841"/>
          </a:xfrm>
          <a:prstGeom prst="rect">
            <a:avLst/>
          </a:prstGeom>
        </p:spPr>
        <p:txBody>
          <a:bodyPr lIns="0" tIns="0" rIns="0" bIns="0" rtlCol="0" anchor="t">
            <a:spAutoFit/>
          </a:bodyPr>
          <a:lstStyle/>
          <a:p>
            <a:pPr algn="ctr">
              <a:lnSpc>
                <a:spcPts val="3479"/>
              </a:lnSpc>
            </a:pPr>
            <a:r>
              <a:rPr lang="en-US" sz="3000" b="1" dirty="0">
                <a:solidFill>
                  <a:srgbClr val="FBF6F1"/>
                </a:solidFill>
              </a:rPr>
              <a:t>Energy efficiency </a:t>
            </a:r>
          </a:p>
        </p:txBody>
      </p:sp>
      <p:sp>
        <p:nvSpPr>
          <p:cNvPr id="32" name="TextBox 6"/>
          <p:cNvSpPr txBox="1"/>
          <p:nvPr/>
        </p:nvSpPr>
        <p:spPr>
          <a:xfrm>
            <a:off x="9384071" y="3916896"/>
            <a:ext cx="4680282" cy="448841"/>
          </a:xfrm>
          <a:prstGeom prst="rect">
            <a:avLst/>
          </a:prstGeom>
        </p:spPr>
        <p:txBody>
          <a:bodyPr lIns="0" tIns="0" rIns="0" bIns="0" rtlCol="0" anchor="t">
            <a:spAutoFit/>
          </a:bodyPr>
          <a:lstStyle/>
          <a:p>
            <a:pPr algn="ctr">
              <a:lnSpc>
                <a:spcPts val="3479"/>
              </a:lnSpc>
            </a:pPr>
            <a:r>
              <a:rPr lang="en-US" sz="3000" b="1" dirty="0">
                <a:solidFill>
                  <a:srgbClr val="FBF6F1"/>
                </a:solidFill>
              </a:rPr>
              <a:t>Electrification</a:t>
            </a:r>
          </a:p>
        </p:txBody>
      </p:sp>
      <p:sp>
        <p:nvSpPr>
          <p:cNvPr id="13" name="Rectangle 12"/>
          <p:cNvSpPr/>
          <p:nvPr/>
        </p:nvSpPr>
        <p:spPr bwMode="auto">
          <a:xfrm>
            <a:off x="1807010" y="2269066"/>
            <a:ext cx="4224618" cy="1563641"/>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r-Latn-RS" sz="2400" b="0" i="0" u="none" strike="noStrike" cap="none" normalizeH="0" baseline="0">
              <a:ln>
                <a:noFill/>
              </a:ln>
              <a:solidFill>
                <a:schemeClr val="tx1"/>
              </a:solidFill>
              <a:effectLst/>
              <a:latin typeface="Georgia" pitchFamily="18" charset="0"/>
            </a:endParaRPr>
          </a:p>
        </p:txBody>
      </p:sp>
      <p:pic>
        <p:nvPicPr>
          <p:cNvPr id="14" name="Picture 13" descr="E:\Projekti_OSTALO\INOVACIONI VAUCERI\Puratos\FINAL IZVESTAJ\Slilke opreme\FLIR_E60_4d80732888fb4.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15657" y="2503965"/>
            <a:ext cx="1619885" cy="1619885"/>
          </a:xfrm>
          <a:prstGeom prst="rect">
            <a:avLst/>
          </a:prstGeom>
          <a:noFill/>
          <a:ln>
            <a:noFill/>
          </a:ln>
        </p:spPr>
      </p:pic>
      <p:pic>
        <p:nvPicPr>
          <p:cNvPr id="15" name="Picture 14" descr="E:\Projekti_OSTALO\INOVACIONI VAUCERI\Puratos\FINAL IZVESTAJ\Slilke opreme\fluke-fluke-365.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26062" y="2679576"/>
            <a:ext cx="1853884" cy="1097374"/>
          </a:xfrm>
          <a:prstGeom prst="rect">
            <a:avLst/>
          </a:prstGeom>
          <a:noFill/>
          <a:ln>
            <a:noFill/>
          </a:ln>
        </p:spPr>
      </p:pic>
      <p:pic>
        <p:nvPicPr>
          <p:cNvPr id="16" name="Picture 15" descr="E:\Projekti_OSTALO\INOVACIONI VAUCERI\Puratos\FINAL IZVESTAJ\Slilke opreme\unnamed.jpg"/>
          <p:cNvPicPr/>
          <p:nvPr/>
        </p:nvPicPr>
        <p:blipFill rotWithShape="1">
          <a:blip r:embed="rId10">
            <a:extLst>
              <a:ext uri="{28A0092B-C50C-407E-A947-70E740481C1C}">
                <a14:useLocalDpi xmlns:a14="http://schemas.microsoft.com/office/drawing/2010/main" val="0"/>
              </a:ext>
            </a:extLst>
          </a:blip>
          <a:srcRect l="26861" t="10810" r="18097" b="10587"/>
          <a:stretch/>
        </p:blipFill>
        <p:spPr bwMode="auto">
          <a:xfrm>
            <a:off x="8184286" y="4284717"/>
            <a:ext cx="1703705" cy="1619885"/>
          </a:xfrm>
          <a:prstGeom prst="rect">
            <a:avLst/>
          </a:prstGeom>
          <a:noFill/>
          <a:ln>
            <a:noFill/>
          </a:ln>
          <a:extLst>
            <a:ext uri="{53640926-AAD7-44D8-BBD7-CCE9431645EC}">
              <a14:shadowObscured xmlns:a14="http://schemas.microsoft.com/office/drawing/2010/main"/>
            </a:ext>
          </a:extLst>
        </p:spPr>
      </p:pic>
      <p:pic>
        <p:nvPicPr>
          <p:cNvPr id="17" name="Picture 16" descr="E:\Projekti_OSTALO\INOVACIONI VAUCERI\Puratos\FINAL IZVESTAJ\Slilke opreme\fluke-414d-laser-distance-meter-2850-meters-29-500x500.jpg"/>
          <p:cNvPicPr/>
          <p:nvPr/>
        </p:nvPicPr>
        <p:blipFill rotWithShape="1">
          <a:blip r:embed="rId11" cstate="print">
            <a:extLst>
              <a:ext uri="{28A0092B-C50C-407E-A947-70E740481C1C}">
                <a14:useLocalDpi xmlns:a14="http://schemas.microsoft.com/office/drawing/2010/main" val="0"/>
              </a:ext>
            </a:extLst>
          </a:blip>
          <a:srcRect t="4517" b="8299"/>
          <a:stretch/>
        </p:blipFill>
        <p:spPr bwMode="auto">
          <a:xfrm>
            <a:off x="8357647" y="6536733"/>
            <a:ext cx="1858010" cy="1619885"/>
          </a:xfrm>
          <a:prstGeom prst="rect">
            <a:avLst/>
          </a:prstGeom>
          <a:noFill/>
          <a:ln>
            <a:noFill/>
          </a:ln>
          <a:extLst>
            <a:ext uri="{53640926-AAD7-44D8-BBD7-CCE9431645EC}">
              <a14:shadowObscured xmlns:a14="http://schemas.microsoft.com/office/drawing/2010/main"/>
            </a:ext>
          </a:extLst>
        </p:spPr>
      </p:pic>
      <p:pic>
        <p:nvPicPr>
          <p:cNvPr id="18" name="Picture 17" descr="E:\Projekti_OSTALO\INOVACIONI VAUCERI\Puratos\FINAL IZVESTAJ\Slilke opreme\1.jpg"/>
          <p:cNvPicPr/>
          <p:nvPr/>
        </p:nvPicPr>
        <p:blipFill rotWithShape="1">
          <a:blip r:embed="rId12" cstate="print">
            <a:extLst>
              <a:ext uri="{28A0092B-C50C-407E-A947-70E740481C1C}">
                <a14:useLocalDpi xmlns:a14="http://schemas.microsoft.com/office/drawing/2010/main" val="0"/>
              </a:ext>
            </a:extLst>
          </a:blip>
          <a:srcRect l="26193" t="8136" r="26370" b="7790"/>
          <a:stretch/>
        </p:blipFill>
        <p:spPr bwMode="auto">
          <a:xfrm>
            <a:off x="10569545" y="6680032"/>
            <a:ext cx="913765" cy="1619885"/>
          </a:xfrm>
          <a:prstGeom prst="rect">
            <a:avLst/>
          </a:prstGeom>
          <a:noFill/>
          <a:ln>
            <a:noFill/>
          </a:ln>
          <a:extLst>
            <a:ext uri="{53640926-AAD7-44D8-BBD7-CCE9431645EC}">
              <a14:shadowObscured xmlns:a14="http://schemas.microsoft.com/office/drawing/2010/main"/>
            </a:ext>
          </a:extLst>
        </p:spPr>
      </p:pic>
      <p:pic>
        <p:nvPicPr>
          <p:cNvPr id="19" name="Picture 18"/>
          <p:cNvPicPr/>
          <p:nvPr/>
        </p:nvPicPr>
        <p:blipFill>
          <a:blip r:embed="rId13" cstate="print">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67271" y="4686300"/>
            <a:ext cx="5020264" cy="2908678"/>
          </a:xfrm>
          <a:prstGeom prst="rect">
            <a:avLst/>
          </a:prstGeom>
        </p:spPr>
      </p:pic>
      <p:sp>
        <p:nvSpPr>
          <p:cNvPr id="21" name="Content Placeholder 3">
            <a:extLst>
              <a:ext uri="{FF2B5EF4-FFF2-40B4-BE49-F238E27FC236}">
                <a16:creationId xmlns:a16="http://schemas.microsoft.com/office/drawing/2014/main" id="{0AB8BCC3-1600-4308-8014-14A0B186C185}"/>
              </a:ext>
            </a:extLst>
          </p:cNvPr>
          <p:cNvSpPr txBox="1">
            <a:spLocks/>
          </p:cNvSpPr>
          <p:nvPr/>
        </p:nvSpPr>
        <p:spPr>
          <a:xfrm>
            <a:off x="553172" y="1714500"/>
            <a:ext cx="2952000" cy="1109133"/>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pPr>
            <a:r>
              <a:rPr lang="en-US" altLang="en-US" b="1" dirty="0">
                <a:solidFill>
                  <a:srgbClr val="2DB9B9">
                    <a:lumMod val="50000"/>
                  </a:srgbClr>
                </a:solidFill>
                <a:effectLst>
                  <a:outerShdw blurRad="50800" dist="50800" dir="5400000" algn="ctr" rotWithShape="0">
                    <a:srgbClr val="000000">
                      <a:alpha val="71000"/>
                    </a:srgbClr>
                  </a:outerShdw>
                </a:effectLst>
                <a:latin typeface="Calibri" pitchFamily="34" charset="0"/>
                <a:cs typeface="Calibri" pitchFamily="34" charset="0"/>
              </a:rPr>
              <a:t>Data analysis</a:t>
            </a:r>
            <a:endParaRPr lang="en-US" dirty="0">
              <a:effectLst>
                <a:outerShdw blurRad="50800" dist="50800" dir="5400000" algn="ctr" rotWithShape="0">
                  <a:srgbClr val="000000">
                    <a:alpha val="71000"/>
                  </a:srgbClr>
                </a:outerShdw>
              </a:effectLst>
            </a:endParaRPr>
          </a:p>
        </p:txBody>
      </p:sp>
      <p:sp>
        <p:nvSpPr>
          <p:cNvPr id="22" name="Content Placeholder 6">
            <a:extLst>
              <a:ext uri="{FF2B5EF4-FFF2-40B4-BE49-F238E27FC236}">
                <a16:creationId xmlns:a16="http://schemas.microsoft.com/office/drawing/2014/main" id="{428FDBB6-6A54-4B1D-ABBE-DE509301FF60}"/>
              </a:ext>
            </a:extLst>
          </p:cNvPr>
          <p:cNvSpPr txBox="1">
            <a:spLocks/>
          </p:cNvSpPr>
          <p:nvPr/>
        </p:nvSpPr>
        <p:spPr>
          <a:xfrm>
            <a:off x="553172" y="3278141"/>
            <a:ext cx="2952000" cy="1109133"/>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pPr>
            <a:r>
              <a:rPr lang="en-US" altLang="en-US" b="1" dirty="0">
                <a:solidFill>
                  <a:srgbClr val="2DB9B9">
                    <a:lumMod val="50000"/>
                  </a:srgbClr>
                </a:solidFill>
                <a:effectLst>
                  <a:outerShdw blurRad="50800" dist="50800" dir="5400000" algn="ctr" rotWithShape="0">
                    <a:srgbClr val="000000">
                      <a:alpha val="71000"/>
                    </a:srgbClr>
                  </a:outerShdw>
                </a:effectLst>
                <a:latin typeface="Calibri" pitchFamily="34" charset="0"/>
                <a:cs typeface="Calibri" pitchFamily="34" charset="0"/>
              </a:rPr>
              <a:t>Calculations</a:t>
            </a:r>
          </a:p>
        </p:txBody>
      </p:sp>
      <p:sp>
        <p:nvSpPr>
          <p:cNvPr id="23" name="Content Placeholder 7">
            <a:extLst>
              <a:ext uri="{FF2B5EF4-FFF2-40B4-BE49-F238E27FC236}">
                <a16:creationId xmlns:a16="http://schemas.microsoft.com/office/drawing/2014/main" id="{E6B05710-068E-495A-A0FE-9CCD02F298A8}"/>
              </a:ext>
            </a:extLst>
          </p:cNvPr>
          <p:cNvSpPr txBox="1">
            <a:spLocks/>
          </p:cNvSpPr>
          <p:nvPr/>
        </p:nvSpPr>
        <p:spPr>
          <a:xfrm>
            <a:off x="4332985" y="3278141"/>
            <a:ext cx="2952000" cy="1109133"/>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pPr>
            <a:r>
              <a:rPr lang="en-US" altLang="en-US" b="1" dirty="0">
                <a:solidFill>
                  <a:srgbClr val="2DB9B9">
                    <a:lumMod val="50000"/>
                  </a:srgbClr>
                </a:solidFill>
                <a:effectLst>
                  <a:outerShdw blurRad="50800" dist="50800" dir="5400000" algn="ctr" rotWithShape="0">
                    <a:srgbClr val="000000">
                      <a:alpha val="71000"/>
                    </a:srgbClr>
                  </a:outerShdw>
                </a:effectLst>
                <a:latin typeface="Calibri" pitchFamily="34" charset="0"/>
                <a:cs typeface="Calibri" pitchFamily="34" charset="0"/>
              </a:rPr>
              <a:t>Estimations</a:t>
            </a:r>
            <a:endParaRPr lang="en-US" dirty="0">
              <a:effectLst>
                <a:outerShdw blurRad="50800" dist="50800" dir="5400000" algn="ctr" rotWithShape="0">
                  <a:srgbClr val="000000">
                    <a:alpha val="71000"/>
                  </a:srgbClr>
                </a:outerShdw>
              </a:effectLst>
            </a:endParaRPr>
          </a:p>
        </p:txBody>
      </p:sp>
      <mc:AlternateContent xmlns:mc="http://schemas.openxmlformats.org/markup-compatibility/2006" xmlns:a14="http://schemas.microsoft.com/office/drawing/2010/main">
        <mc:Choice Requires="a14">
          <p:sp>
            <p:nvSpPr>
              <p:cNvPr id="24" name="Rectangle 23"/>
              <p:cNvSpPr/>
              <p:nvPr/>
            </p:nvSpPr>
            <p:spPr>
              <a:xfrm>
                <a:off x="466575" y="5042105"/>
                <a:ext cx="2434488" cy="401970"/>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sr-Latn-RS" b="1" i="1" smtClean="0">
                          <a:solidFill>
                            <a:schemeClr val="accent2">
                              <a:lumMod val="50000"/>
                            </a:schemeClr>
                          </a:solidFill>
                          <a:latin typeface="Cambria Math"/>
                        </a:rPr>
                        <m:t>𝑷</m:t>
                      </m:r>
                      <m:r>
                        <a:rPr lang="sr-Latn-RS" b="1" i="1" smtClean="0">
                          <a:solidFill>
                            <a:schemeClr val="accent2">
                              <a:lumMod val="50000"/>
                            </a:schemeClr>
                          </a:solidFill>
                          <a:latin typeface="Cambria Math"/>
                        </a:rPr>
                        <m:t>=</m:t>
                      </m:r>
                      <m:r>
                        <a:rPr lang="sr-Latn-RS" b="1" i="1" smtClean="0">
                          <a:solidFill>
                            <a:schemeClr val="accent2">
                              <a:lumMod val="50000"/>
                            </a:schemeClr>
                          </a:solidFill>
                          <a:latin typeface="Cambria Math"/>
                        </a:rPr>
                        <m:t>𝒊</m:t>
                      </m:r>
                      <m:r>
                        <a:rPr lang="sr-Latn-RS" b="1" i="1" smtClean="0">
                          <a:solidFill>
                            <a:schemeClr val="accent2">
                              <a:lumMod val="50000"/>
                            </a:schemeClr>
                          </a:solidFill>
                          <a:latin typeface="Cambria Math"/>
                        </a:rPr>
                        <m:t>∙</m:t>
                      </m:r>
                      <m:r>
                        <a:rPr lang="sr-Latn-RS" b="1" i="1" smtClean="0">
                          <a:solidFill>
                            <a:schemeClr val="accent2">
                              <a:lumMod val="50000"/>
                            </a:schemeClr>
                          </a:solidFill>
                          <a:latin typeface="Cambria Math"/>
                        </a:rPr>
                        <m:t>𝑼</m:t>
                      </m:r>
                      <m:r>
                        <a:rPr lang="sr-Latn-RS" b="1" i="1" smtClean="0">
                          <a:solidFill>
                            <a:schemeClr val="accent2">
                              <a:lumMod val="50000"/>
                            </a:schemeClr>
                          </a:solidFill>
                          <a:latin typeface="Cambria Math"/>
                        </a:rPr>
                        <m:t>∙</m:t>
                      </m:r>
                      <m:rad>
                        <m:radPr>
                          <m:degHide m:val="on"/>
                          <m:ctrlPr>
                            <a:rPr lang="sr-Latn-RS" b="1" i="1">
                              <a:solidFill>
                                <a:schemeClr val="accent2">
                                  <a:lumMod val="50000"/>
                                </a:schemeClr>
                              </a:solidFill>
                              <a:latin typeface="Cambria Math" panose="02040503050406030204" pitchFamily="18" charset="0"/>
                            </a:rPr>
                          </m:ctrlPr>
                        </m:radPr>
                        <m:deg/>
                        <m:e>
                          <m:r>
                            <a:rPr lang="sr-Latn-RS" b="1" i="1">
                              <a:solidFill>
                                <a:schemeClr val="accent2">
                                  <a:lumMod val="50000"/>
                                </a:schemeClr>
                              </a:solidFill>
                              <a:latin typeface="Cambria Math"/>
                            </a:rPr>
                            <m:t>𝟑</m:t>
                          </m:r>
                        </m:e>
                      </m:rad>
                      <m:r>
                        <a:rPr lang="sr-Latn-RS" b="1" i="1">
                          <a:solidFill>
                            <a:schemeClr val="accent2">
                              <a:lumMod val="50000"/>
                            </a:schemeClr>
                          </a:solidFill>
                          <a:latin typeface="Cambria Math"/>
                        </a:rPr>
                        <m:t>∙</m:t>
                      </m:r>
                      <m:func>
                        <m:funcPr>
                          <m:ctrlPr>
                            <a:rPr lang="sr-Latn-RS" b="1" i="1">
                              <a:solidFill>
                                <a:schemeClr val="accent2">
                                  <a:lumMod val="50000"/>
                                </a:schemeClr>
                              </a:solidFill>
                              <a:latin typeface="Cambria Math" panose="02040503050406030204" pitchFamily="18" charset="0"/>
                            </a:rPr>
                          </m:ctrlPr>
                        </m:funcPr>
                        <m:fName>
                          <m:r>
                            <a:rPr lang="sr-Latn-RS" b="1" i="1">
                              <a:solidFill>
                                <a:schemeClr val="accent2">
                                  <a:lumMod val="50000"/>
                                </a:schemeClr>
                              </a:solidFill>
                              <a:latin typeface="Cambria Math"/>
                            </a:rPr>
                            <m:t>𝒄𝒐𝒔</m:t>
                          </m:r>
                        </m:fName>
                        <m:e>
                          <m:r>
                            <a:rPr lang="sr-Latn-RS" b="1" i="1">
                              <a:solidFill>
                                <a:schemeClr val="accent2">
                                  <a:lumMod val="50000"/>
                                </a:schemeClr>
                              </a:solidFill>
                              <a:latin typeface="Cambria Math"/>
                            </a:rPr>
                            <m:t>𝝋</m:t>
                          </m:r>
                        </m:e>
                      </m:func>
                    </m:oMath>
                  </m:oMathPara>
                </a14:m>
                <a:endParaRPr lang="sr-Latn-RS" b="1" dirty="0">
                  <a:solidFill>
                    <a:schemeClr val="accent2">
                      <a:lumMod val="50000"/>
                    </a:schemeClr>
                  </a:solidFill>
                </a:endParaRPr>
              </a:p>
            </p:txBody>
          </p:sp>
        </mc:Choice>
        <mc:Fallback xmlns="">
          <p:sp>
            <p:nvSpPr>
              <p:cNvPr id="24" name="Rectangle 23"/>
              <p:cNvSpPr>
                <a:spLocks noRot="1" noChangeAspect="1" noMove="1" noResize="1" noEditPoints="1" noAdjustHandles="1" noChangeArrowheads="1" noChangeShapeType="1" noTextEdit="1"/>
              </p:cNvSpPr>
              <p:nvPr/>
            </p:nvSpPr>
            <p:spPr>
              <a:xfrm>
                <a:off x="466575" y="5042105"/>
                <a:ext cx="2434488" cy="401970"/>
              </a:xfrm>
              <a:prstGeom prst="rect">
                <a:avLst/>
              </a:prstGeom>
              <a:blipFill rotWithShape="1">
                <a:blip r:embed="rId16"/>
                <a:stretch>
                  <a:fillRect b="-6061"/>
                </a:stretch>
              </a:blipFill>
            </p:spPr>
            <p:txBody>
              <a:bodyPr/>
              <a:lstStyle/>
              <a:p>
                <a:r>
                  <a:rPr lang="sr-Latn-RS">
                    <a:noFill/>
                  </a:rPr>
                  <a:t> </a:t>
                </a:r>
              </a:p>
            </p:txBody>
          </p:sp>
        </mc:Fallback>
      </mc:AlternateContent>
      <p:graphicFrame>
        <p:nvGraphicFramePr>
          <p:cNvPr id="25" name="Object 24"/>
          <p:cNvGraphicFramePr>
            <a:graphicFrameLocks noChangeAspect="1"/>
          </p:cNvGraphicFramePr>
          <p:nvPr>
            <p:extLst>
              <p:ext uri="{D42A27DB-BD31-4B8C-83A1-F6EECF244321}">
                <p14:modId xmlns:p14="http://schemas.microsoft.com/office/powerpoint/2010/main" val="336810490"/>
              </p:ext>
            </p:extLst>
          </p:nvPr>
        </p:nvGraphicFramePr>
        <p:xfrm>
          <a:off x="2939139" y="4982731"/>
          <a:ext cx="4108542" cy="630382"/>
        </p:xfrm>
        <a:graphic>
          <a:graphicData uri="http://schemas.openxmlformats.org/presentationml/2006/ole">
            <mc:AlternateContent xmlns:mc="http://schemas.openxmlformats.org/markup-compatibility/2006">
              <mc:Choice xmlns:v="urn:schemas-microsoft-com:vml" Requires="v">
                <p:oleObj name="Jednačina" r:id="rId17" imgW="2349360" imgH="355320" progId="Equation.3">
                  <p:embed/>
                </p:oleObj>
              </mc:Choice>
              <mc:Fallback>
                <p:oleObj name="Jednačina" r:id="rId17" imgW="2349360" imgH="355320" progId="Equation.3">
                  <p:embed/>
                  <p:pic>
                    <p:nvPicPr>
                      <p:cNvPr id="0" name=""/>
                      <p:cNvPicPr>
                        <a:picLocks noChangeAspect="1" noChangeArrowheads="1"/>
                      </p:cNvPicPr>
                      <p:nvPr/>
                    </p:nvPicPr>
                    <p:blipFill>
                      <a:blip r:embed="rId18"/>
                      <a:srcRect/>
                      <a:stretch>
                        <a:fillRect/>
                      </a:stretch>
                    </p:blipFill>
                    <p:spPr bwMode="auto">
                      <a:xfrm>
                        <a:off x="2939139" y="4982731"/>
                        <a:ext cx="4108542" cy="630382"/>
                      </a:xfrm>
                      <a:prstGeom prst="rect">
                        <a:avLst/>
                      </a:prstGeom>
                      <a:solidFill>
                        <a:schemeClr val="bg1"/>
                      </a:solidFill>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2915043630"/>
              </p:ext>
            </p:extLst>
          </p:nvPr>
        </p:nvGraphicFramePr>
        <p:xfrm>
          <a:off x="1781583" y="5927093"/>
          <a:ext cx="3453181" cy="1002710"/>
        </p:xfrm>
        <a:graphic>
          <a:graphicData uri="http://schemas.openxmlformats.org/presentationml/2006/ole">
            <mc:AlternateContent xmlns:mc="http://schemas.openxmlformats.org/markup-compatibility/2006">
              <mc:Choice xmlns:v="urn:schemas-microsoft-com:vml" Requires="v">
                <p:oleObj name="Jednačina" r:id="rId19" imgW="2082600" imgH="609480" progId="Equation.3">
                  <p:embed/>
                </p:oleObj>
              </mc:Choice>
              <mc:Fallback>
                <p:oleObj name="Jednačina" r:id="rId19" imgW="2082600" imgH="609480" progId="Equation.3">
                  <p:embed/>
                  <p:pic>
                    <p:nvPicPr>
                      <p:cNvPr id="0" name=""/>
                      <p:cNvPicPr>
                        <a:picLocks noChangeAspect="1" noChangeArrowheads="1"/>
                      </p:cNvPicPr>
                      <p:nvPr/>
                    </p:nvPicPr>
                    <p:blipFill>
                      <a:blip r:embed="rId20"/>
                      <a:srcRect/>
                      <a:stretch>
                        <a:fillRect/>
                      </a:stretch>
                    </p:blipFill>
                    <p:spPr bwMode="auto">
                      <a:xfrm>
                        <a:off x="1781583" y="5927093"/>
                        <a:ext cx="3453181" cy="1002710"/>
                      </a:xfrm>
                      <a:prstGeom prst="rect">
                        <a:avLst/>
                      </a:prstGeom>
                      <a:solidFill>
                        <a:schemeClr val="bg1"/>
                      </a:solidFill>
                    </p:spPr>
                  </p:pic>
                </p:oleObj>
              </mc:Fallback>
            </mc:AlternateContent>
          </a:graphicData>
        </a:graphic>
      </p:graphicFrame>
      <p:sp>
        <p:nvSpPr>
          <p:cNvPr id="27" name="Content Placeholder 3">
            <a:extLst>
              <a:ext uri="{FF2B5EF4-FFF2-40B4-BE49-F238E27FC236}">
                <a16:creationId xmlns:a16="http://schemas.microsoft.com/office/drawing/2014/main" id="{0AB8BCC3-1600-4308-8014-14A0B186C185}"/>
              </a:ext>
            </a:extLst>
          </p:cNvPr>
          <p:cNvSpPr txBox="1">
            <a:spLocks/>
          </p:cNvSpPr>
          <p:nvPr/>
        </p:nvSpPr>
        <p:spPr>
          <a:xfrm>
            <a:off x="4388892" y="1714500"/>
            <a:ext cx="2952000" cy="1109133"/>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pPr>
            <a:r>
              <a:rPr lang="en-US" altLang="en-US" b="1" dirty="0">
                <a:solidFill>
                  <a:srgbClr val="2DB9B9">
                    <a:lumMod val="50000"/>
                  </a:srgbClr>
                </a:solidFill>
                <a:effectLst>
                  <a:outerShdw blurRad="50800" dist="50800" dir="5400000" algn="ctr" rotWithShape="0">
                    <a:srgbClr val="000000">
                      <a:alpha val="71000"/>
                    </a:srgbClr>
                  </a:outerShdw>
                </a:effectLst>
                <a:latin typeface="Calibri" pitchFamily="34" charset="0"/>
                <a:cs typeface="Calibri" pitchFamily="34" charset="0"/>
              </a:rPr>
              <a:t>Measurement</a:t>
            </a:r>
            <a:endParaRPr lang="en-US" dirty="0">
              <a:effectLst>
                <a:outerShdw blurRad="50800" dist="50800" dir="5400000" algn="ctr" rotWithShape="0">
                  <a:srgbClr val="000000">
                    <a:alpha val="71000"/>
                  </a:srgbClr>
                </a:outerShdw>
              </a:effectLst>
            </a:endParaRPr>
          </a:p>
        </p:txBody>
      </p:sp>
      <p:pic>
        <p:nvPicPr>
          <p:cNvPr id="29" name="Picture 28" descr="E:\Projekti_OSTALO\INOVACIONI VAUCERI\Puratos\FINAL IZVESTAJ\Slilke opreme\1636301978206183561_72a45b9b-1796-4a27-a84b-a5cb81dff2df.jpg"/>
          <p:cNvPicPr/>
          <p:nvPr/>
        </p:nvPicPr>
        <p:blipFill rotWithShape="1">
          <a:blip r:embed="rId21" cstate="print">
            <a:extLst>
              <a:ext uri="{28A0092B-C50C-407E-A947-70E740481C1C}">
                <a14:useLocalDpi xmlns:a14="http://schemas.microsoft.com/office/drawing/2010/main" val="0"/>
              </a:ext>
            </a:extLst>
          </a:blip>
          <a:srcRect t="13888"/>
          <a:stretch/>
        </p:blipFill>
        <p:spPr bwMode="auto">
          <a:xfrm>
            <a:off x="9906134" y="4437622"/>
            <a:ext cx="2508250" cy="2159635"/>
          </a:xfrm>
          <a:prstGeom prst="rect">
            <a:avLst/>
          </a:prstGeom>
          <a:noFill/>
          <a:ln>
            <a:noFill/>
          </a:ln>
          <a:extLst>
            <a:ext uri="{53640926-AAD7-44D8-BBD7-CCE9431645EC}">
              <a14:shadowObscured xmlns:a14="http://schemas.microsoft.com/office/drawing/2010/main"/>
            </a:ext>
          </a:extLst>
        </p:spPr>
      </p:pic>
      <p:pic>
        <p:nvPicPr>
          <p:cNvPr id="30" name="Picture 2" descr="F:\_Margarin\00 Opste o proizvodnji, sirovine i sl\Fotografije\Merenje struje.jp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5400000" flipV="1">
            <a:off x="14069477" y="1970064"/>
            <a:ext cx="2654108" cy="199058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4" descr="Description: D:\INOVACIONI VAUCERI\Puratos\FINAL IZVESTAJ\ZA FAKULTET\Izolacija\IC\sprat 2.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4130814" y="4431047"/>
            <a:ext cx="2876550" cy="2200275"/>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p:cNvGrpSpPr/>
          <p:nvPr/>
        </p:nvGrpSpPr>
        <p:grpSpPr>
          <a:xfrm>
            <a:off x="12089969" y="6631322"/>
            <a:ext cx="5969760" cy="2513015"/>
            <a:chOff x="1802640" y="2955432"/>
            <a:chExt cx="8252131" cy="3754332"/>
          </a:xfrm>
        </p:grpSpPr>
        <p:pic>
          <p:nvPicPr>
            <p:cNvPr id="35" name="Picture 34" descr="E:\Projekti_OSTALO\INOVACIONI VAUCERI\Puratos\Otpadna kompresori\viber_image_2022-02-01_08-58-33-909.jpg"/>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772501" y="2955432"/>
              <a:ext cx="3282270" cy="3754332"/>
            </a:xfrm>
            <a:prstGeom prst="rect">
              <a:avLst/>
            </a:prstGeom>
            <a:noFill/>
            <a:ln>
              <a:noFill/>
            </a:ln>
          </p:spPr>
        </p:pic>
        <p:grpSp>
          <p:nvGrpSpPr>
            <p:cNvPr id="36" name="Group 35"/>
            <p:cNvGrpSpPr/>
            <p:nvPr/>
          </p:nvGrpSpPr>
          <p:grpSpPr>
            <a:xfrm>
              <a:off x="1802640" y="2955432"/>
              <a:ext cx="4344398" cy="3754332"/>
              <a:chOff x="5866050" y="1754811"/>
              <a:chExt cx="5812823" cy="4577621"/>
            </a:xfrm>
          </p:grpSpPr>
          <p:pic>
            <p:nvPicPr>
              <p:cNvPr id="37" name="Picture 36"/>
              <p:cNvPicPr/>
              <p:nvPr/>
            </p:nvPicPr>
            <p:blipFill>
              <a:blip r:embed="rId25"/>
              <a:stretch>
                <a:fillRect/>
              </a:stretch>
            </p:blipFill>
            <p:spPr>
              <a:xfrm>
                <a:off x="5866050" y="1754811"/>
                <a:ext cx="2604850" cy="2257019"/>
              </a:xfrm>
              <a:prstGeom prst="rect">
                <a:avLst/>
              </a:prstGeom>
            </p:spPr>
          </p:pic>
          <p:pic>
            <p:nvPicPr>
              <p:cNvPr id="38" name="Picture 1" descr="F:\_Margarin\00 Opste o proizvodnji, sirovine i sl\Fotografije\Ispustanje kondenzata u kanalizaciju IMG_1634.jp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flipH="1">
                <a:off x="8669515" y="1754811"/>
                <a:ext cx="3009358" cy="225701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F:\_Margarin\00 Opste o proizvodnji, sirovine i sl\Fotografije\OK.jp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128581" y="4021032"/>
                <a:ext cx="3081867" cy="231140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40" name="Picture 37"/>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928034" y="7298901"/>
            <a:ext cx="3880951" cy="3002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5744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E66FF"/>
        </a:solidFill>
        <a:effectLst/>
      </p:bgPr>
    </p:bg>
    <p:spTree>
      <p:nvGrpSpPr>
        <p:cNvPr id="1" name=""/>
        <p:cNvGrpSpPr/>
        <p:nvPr/>
      </p:nvGrpSpPr>
      <p:grpSpPr>
        <a:xfrm>
          <a:off x="0" y="0"/>
          <a:ext cx="0" cy="0"/>
          <a:chOff x="0" y="0"/>
          <a:chExt cx="0" cy="0"/>
        </a:xfrm>
      </p:grpSpPr>
      <p:grpSp>
        <p:nvGrpSpPr>
          <p:cNvPr id="2" name="Group 2"/>
          <p:cNvGrpSpPr/>
          <p:nvPr/>
        </p:nvGrpSpPr>
        <p:grpSpPr>
          <a:xfrm>
            <a:off x="710428" y="745381"/>
            <a:ext cx="16925201" cy="8890096"/>
            <a:chOff x="0" y="0"/>
            <a:chExt cx="1506451" cy="791275"/>
          </a:xfrm>
        </p:grpSpPr>
        <p:sp>
          <p:nvSpPr>
            <p:cNvPr id="3" name="Freeform 3"/>
            <p:cNvSpPr/>
            <p:nvPr/>
          </p:nvSpPr>
          <p:spPr>
            <a:xfrm>
              <a:off x="0" y="0"/>
              <a:ext cx="1506451" cy="791275"/>
            </a:xfrm>
            <a:custGeom>
              <a:avLst/>
              <a:gdLst/>
              <a:ahLst/>
              <a:cxnLst/>
              <a:rect l="l" t="t" r="r" b="b"/>
              <a:pathLst>
                <a:path w="1506451" h="791275">
                  <a:moveTo>
                    <a:pt x="0" y="0"/>
                  </a:moveTo>
                  <a:lnTo>
                    <a:pt x="1506451" y="0"/>
                  </a:lnTo>
                  <a:lnTo>
                    <a:pt x="1506451" y="791275"/>
                  </a:lnTo>
                  <a:lnTo>
                    <a:pt x="0" y="791275"/>
                  </a:lnTo>
                  <a:close/>
                </a:path>
              </a:pathLst>
            </a:custGeom>
            <a:solidFill>
              <a:srgbClr val="FBF6F1"/>
            </a:solidFill>
          </p:spPr>
          <p:txBody>
            <a:bodyPr/>
            <a:lstStyle/>
            <a:p>
              <a:endParaRPr lang="en-US" b="1"/>
            </a:p>
          </p:txBody>
        </p:sp>
        <p:sp>
          <p:nvSpPr>
            <p:cNvPr id="4" name="TextBox 4"/>
            <p:cNvSpPr txBox="1"/>
            <p:nvPr/>
          </p:nvSpPr>
          <p:spPr>
            <a:xfrm>
              <a:off x="0" y="-38100"/>
              <a:ext cx="1506451" cy="829375"/>
            </a:xfrm>
            <a:prstGeom prst="rect">
              <a:avLst/>
            </a:prstGeom>
          </p:spPr>
          <p:txBody>
            <a:bodyPr lIns="50800" tIns="50800" rIns="50800" bIns="50800" rtlCol="0" anchor="ctr"/>
            <a:lstStyle/>
            <a:p>
              <a:pPr algn="ctr">
                <a:lnSpc>
                  <a:spcPts val="2659"/>
                </a:lnSpc>
                <a:spcBef>
                  <a:spcPct val="0"/>
                </a:spcBef>
              </a:pPr>
              <a:endParaRPr b="1"/>
            </a:p>
          </p:txBody>
        </p:sp>
      </p:grpSp>
      <p:sp>
        <p:nvSpPr>
          <p:cNvPr id="5" name="Freeform 5"/>
          <p:cNvSpPr/>
          <p:nvPr/>
        </p:nvSpPr>
        <p:spPr>
          <a:xfrm>
            <a:off x="15074849" y="-688282"/>
            <a:ext cx="3865031" cy="3997813"/>
          </a:xfrm>
          <a:custGeom>
            <a:avLst/>
            <a:gdLst/>
            <a:ahLst/>
            <a:cxnLst/>
            <a:rect l="l" t="t" r="r" b="b"/>
            <a:pathLst>
              <a:path w="3865031" h="3997813">
                <a:moveTo>
                  <a:pt x="0" y="0"/>
                </a:moveTo>
                <a:lnTo>
                  <a:pt x="3865032" y="0"/>
                </a:lnTo>
                <a:lnTo>
                  <a:pt x="3865032" y="3997813"/>
                </a:lnTo>
                <a:lnTo>
                  <a:pt x="0" y="3997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309954" y="6365680"/>
            <a:ext cx="5032574" cy="4321589"/>
          </a:xfrm>
          <a:custGeom>
            <a:avLst/>
            <a:gdLst/>
            <a:ahLst/>
            <a:cxnLst/>
            <a:rect l="l" t="t" r="r" b="b"/>
            <a:pathLst>
              <a:path w="5032574" h="4321589">
                <a:moveTo>
                  <a:pt x="0" y="0"/>
                </a:moveTo>
                <a:lnTo>
                  <a:pt x="5032574" y="0"/>
                </a:lnTo>
                <a:lnTo>
                  <a:pt x="5032574" y="4321589"/>
                </a:lnTo>
                <a:lnTo>
                  <a:pt x="0" y="43215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4593707" y="8165538"/>
            <a:ext cx="3721907" cy="2121462"/>
          </a:xfrm>
          <a:custGeom>
            <a:avLst/>
            <a:gdLst/>
            <a:ahLst/>
            <a:cxnLst/>
            <a:rect l="l" t="t" r="r" b="b"/>
            <a:pathLst>
              <a:path w="3721907" h="2121462">
                <a:moveTo>
                  <a:pt x="0" y="0"/>
                </a:moveTo>
                <a:lnTo>
                  <a:pt x="3721907" y="0"/>
                </a:lnTo>
                <a:lnTo>
                  <a:pt x="3721907" y="2121462"/>
                </a:lnTo>
                <a:lnTo>
                  <a:pt x="0" y="2121462"/>
                </a:lnTo>
                <a:lnTo>
                  <a:pt x="0" y="0"/>
                </a:lnTo>
                <a:close/>
              </a:path>
            </a:pathLst>
          </a:custGeom>
          <a:blipFill>
            <a:blip r:embed="rId7"/>
            <a:stretch>
              <a:fillRect l="-18514" t="-68106" r="-20305" b="-75440"/>
            </a:stretch>
          </a:blipFill>
        </p:spPr>
        <p:txBody>
          <a:bodyPr/>
          <a:lstStyle/>
          <a:p>
            <a:endParaRPr lang="en-US"/>
          </a:p>
        </p:txBody>
      </p:sp>
      <p:sp>
        <p:nvSpPr>
          <p:cNvPr id="10" name="TextBox 2">
            <a:extLst>
              <a:ext uri="{FF2B5EF4-FFF2-40B4-BE49-F238E27FC236}">
                <a16:creationId xmlns:a16="http://schemas.microsoft.com/office/drawing/2014/main" id="{55EB14CB-F025-B4C3-8DD9-A9954CD1579D}"/>
              </a:ext>
            </a:extLst>
          </p:cNvPr>
          <p:cNvSpPr txBox="1"/>
          <p:nvPr/>
        </p:nvSpPr>
        <p:spPr>
          <a:xfrm>
            <a:off x="965400" y="916285"/>
            <a:ext cx="16357197" cy="788677"/>
          </a:xfrm>
          <a:prstGeom prst="rect">
            <a:avLst/>
          </a:prstGeom>
        </p:spPr>
        <p:txBody>
          <a:bodyPr wrap="square" lIns="0" tIns="0" rIns="0" bIns="0" rtlCol="0" anchor="t">
            <a:spAutoFit/>
          </a:bodyPr>
          <a:lstStyle/>
          <a:p>
            <a:pPr algn="ctr">
              <a:lnSpc>
                <a:spcPts val="6611"/>
              </a:lnSpc>
            </a:pPr>
            <a:r>
              <a:rPr lang="en-US" sz="4000" dirty="0">
                <a:solidFill>
                  <a:srgbClr val="22823E"/>
                </a:solidFill>
                <a:latin typeface="Martel Heavy"/>
              </a:rPr>
              <a:t>Energy Auditing – Example</a:t>
            </a:r>
          </a:p>
        </p:txBody>
      </p:sp>
      <p:pic>
        <p:nvPicPr>
          <p:cNvPr id="41" name="Picture 40"/>
          <p:cNvPicPr>
            <a:picLocks noChangeAspect="1"/>
          </p:cNvPicPr>
          <p:nvPr/>
        </p:nvPicPr>
        <p:blipFill>
          <a:blip r:embed="rId8"/>
          <a:stretch>
            <a:fillRect/>
          </a:stretch>
        </p:blipFill>
        <p:spPr>
          <a:xfrm>
            <a:off x="1523969" y="2552700"/>
            <a:ext cx="13801787" cy="6366150"/>
          </a:xfrm>
          <a:prstGeom prst="rect">
            <a:avLst/>
          </a:prstGeom>
        </p:spPr>
      </p:pic>
    </p:spTree>
    <p:extLst>
      <p:ext uri="{BB962C8B-B14F-4D97-AF65-F5344CB8AC3E}">
        <p14:creationId xmlns:p14="http://schemas.microsoft.com/office/powerpoint/2010/main" val="742354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10428" y="745381"/>
            <a:ext cx="16925201" cy="8890096"/>
            <a:chOff x="0" y="0"/>
            <a:chExt cx="1506451" cy="791275"/>
          </a:xfrm>
        </p:grpSpPr>
        <p:sp>
          <p:nvSpPr>
            <p:cNvPr id="3" name="Freeform 3"/>
            <p:cNvSpPr/>
            <p:nvPr/>
          </p:nvSpPr>
          <p:spPr>
            <a:xfrm>
              <a:off x="0" y="0"/>
              <a:ext cx="1506451" cy="791275"/>
            </a:xfrm>
            <a:custGeom>
              <a:avLst/>
              <a:gdLst/>
              <a:ahLst/>
              <a:cxnLst/>
              <a:rect l="l" t="t" r="r" b="b"/>
              <a:pathLst>
                <a:path w="1506451" h="791275">
                  <a:moveTo>
                    <a:pt x="0" y="0"/>
                  </a:moveTo>
                  <a:lnTo>
                    <a:pt x="1506451" y="0"/>
                  </a:lnTo>
                  <a:lnTo>
                    <a:pt x="1506451" y="791275"/>
                  </a:lnTo>
                  <a:lnTo>
                    <a:pt x="0" y="791275"/>
                  </a:lnTo>
                  <a:close/>
                </a:path>
              </a:pathLst>
            </a:custGeom>
            <a:solidFill>
              <a:srgbClr val="FBF6F1"/>
            </a:solidFill>
          </p:spPr>
          <p:txBody>
            <a:bodyPr/>
            <a:lstStyle/>
            <a:p>
              <a:endParaRPr lang="en-US" b="1"/>
            </a:p>
          </p:txBody>
        </p:sp>
        <p:sp>
          <p:nvSpPr>
            <p:cNvPr id="4" name="TextBox 4"/>
            <p:cNvSpPr txBox="1"/>
            <p:nvPr/>
          </p:nvSpPr>
          <p:spPr>
            <a:xfrm>
              <a:off x="0" y="-38100"/>
              <a:ext cx="1506451" cy="829375"/>
            </a:xfrm>
            <a:prstGeom prst="rect">
              <a:avLst/>
            </a:prstGeom>
          </p:spPr>
          <p:txBody>
            <a:bodyPr lIns="50800" tIns="50800" rIns="50800" bIns="50800" rtlCol="0" anchor="ctr"/>
            <a:lstStyle/>
            <a:p>
              <a:pPr algn="ctr">
                <a:lnSpc>
                  <a:spcPts val="2659"/>
                </a:lnSpc>
                <a:spcBef>
                  <a:spcPct val="0"/>
                </a:spcBef>
              </a:pPr>
              <a:endParaRPr b="1"/>
            </a:p>
          </p:txBody>
        </p:sp>
      </p:grpSp>
      <p:sp>
        <p:nvSpPr>
          <p:cNvPr id="5" name="Freeform 5"/>
          <p:cNvSpPr/>
          <p:nvPr/>
        </p:nvSpPr>
        <p:spPr>
          <a:xfrm>
            <a:off x="15074849" y="-688282"/>
            <a:ext cx="3865031" cy="3997813"/>
          </a:xfrm>
          <a:custGeom>
            <a:avLst/>
            <a:gdLst/>
            <a:ahLst/>
            <a:cxnLst/>
            <a:rect l="l" t="t" r="r" b="b"/>
            <a:pathLst>
              <a:path w="3865031" h="3997813">
                <a:moveTo>
                  <a:pt x="0" y="0"/>
                </a:moveTo>
                <a:lnTo>
                  <a:pt x="3865032" y="0"/>
                </a:lnTo>
                <a:lnTo>
                  <a:pt x="3865032" y="3997813"/>
                </a:lnTo>
                <a:lnTo>
                  <a:pt x="0" y="3997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309954" y="6365680"/>
            <a:ext cx="5032574" cy="4321589"/>
          </a:xfrm>
          <a:custGeom>
            <a:avLst/>
            <a:gdLst/>
            <a:ahLst/>
            <a:cxnLst/>
            <a:rect l="l" t="t" r="r" b="b"/>
            <a:pathLst>
              <a:path w="5032574" h="4321589">
                <a:moveTo>
                  <a:pt x="0" y="0"/>
                </a:moveTo>
                <a:lnTo>
                  <a:pt x="5032574" y="0"/>
                </a:lnTo>
                <a:lnTo>
                  <a:pt x="5032574" y="4321589"/>
                </a:lnTo>
                <a:lnTo>
                  <a:pt x="0" y="43215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4593707" y="8165538"/>
            <a:ext cx="3721907" cy="2121462"/>
          </a:xfrm>
          <a:custGeom>
            <a:avLst/>
            <a:gdLst/>
            <a:ahLst/>
            <a:cxnLst/>
            <a:rect l="l" t="t" r="r" b="b"/>
            <a:pathLst>
              <a:path w="3721907" h="2121462">
                <a:moveTo>
                  <a:pt x="0" y="0"/>
                </a:moveTo>
                <a:lnTo>
                  <a:pt x="3721907" y="0"/>
                </a:lnTo>
                <a:lnTo>
                  <a:pt x="3721907" y="2121462"/>
                </a:lnTo>
                <a:lnTo>
                  <a:pt x="0" y="2121462"/>
                </a:lnTo>
                <a:lnTo>
                  <a:pt x="0" y="0"/>
                </a:lnTo>
                <a:close/>
              </a:path>
            </a:pathLst>
          </a:custGeom>
          <a:blipFill>
            <a:blip r:embed="rId7"/>
            <a:stretch>
              <a:fillRect l="-18514" t="-68106" r="-20305" b="-75440"/>
            </a:stretch>
          </a:blipFill>
        </p:spPr>
        <p:txBody>
          <a:bodyPr/>
          <a:lstStyle/>
          <a:p>
            <a:endParaRPr lang="en-US"/>
          </a:p>
        </p:txBody>
      </p:sp>
      <p:sp>
        <p:nvSpPr>
          <p:cNvPr id="10" name="TextBox 2">
            <a:extLst>
              <a:ext uri="{FF2B5EF4-FFF2-40B4-BE49-F238E27FC236}">
                <a16:creationId xmlns:a16="http://schemas.microsoft.com/office/drawing/2014/main" id="{55EB14CB-F025-B4C3-8DD9-A9954CD1579D}"/>
              </a:ext>
            </a:extLst>
          </p:cNvPr>
          <p:cNvSpPr txBox="1"/>
          <p:nvPr/>
        </p:nvSpPr>
        <p:spPr>
          <a:xfrm>
            <a:off x="965400" y="793761"/>
            <a:ext cx="16357197" cy="1461939"/>
          </a:xfrm>
          <a:prstGeom prst="rect">
            <a:avLst/>
          </a:prstGeom>
        </p:spPr>
        <p:txBody>
          <a:bodyPr wrap="square" lIns="0" tIns="0" rIns="0" bIns="0" rtlCol="0" anchor="t">
            <a:spAutoFit/>
          </a:bodyPr>
          <a:lstStyle/>
          <a:p>
            <a:pPr algn="ctr"/>
            <a:r>
              <a:rPr lang="en-US" sz="4000" dirty="0">
                <a:solidFill>
                  <a:srgbClr val="22823E"/>
                </a:solidFill>
                <a:latin typeface="Martel Heavy"/>
              </a:rPr>
              <a:t>Energy Auditing – Example</a:t>
            </a:r>
          </a:p>
          <a:p>
            <a:pPr algn="ctr">
              <a:lnSpc>
                <a:spcPts val="6611"/>
              </a:lnSpc>
            </a:pPr>
            <a:r>
              <a:rPr lang="en-US" sz="3600" dirty="0">
                <a:solidFill>
                  <a:srgbClr val="22823E"/>
                </a:solidFill>
                <a:latin typeface="Martel Heavy"/>
              </a:rPr>
              <a:t>Defining and prioritizing energy efficiency improvement measures </a:t>
            </a:r>
          </a:p>
        </p:txBody>
      </p:sp>
      <p:pic>
        <p:nvPicPr>
          <p:cNvPr id="614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8571" y="2255700"/>
            <a:ext cx="15728914" cy="792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5495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E66FF"/>
        </a:solidFill>
        <a:effectLst/>
      </p:bgPr>
    </p:bg>
    <p:spTree>
      <p:nvGrpSpPr>
        <p:cNvPr id="1" name=""/>
        <p:cNvGrpSpPr/>
        <p:nvPr/>
      </p:nvGrpSpPr>
      <p:grpSpPr>
        <a:xfrm>
          <a:off x="0" y="0"/>
          <a:ext cx="0" cy="0"/>
          <a:chOff x="0" y="0"/>
          <a:chExt cx="0" cy="0"/>
        </a:xfrm>
      </p:grpSpPr>
      <p:grpSp>
        <p:nvGrpSpPr>
          <p:cNvPr id="2" name="Group 2"/>
          <p:cNvGrpSpPr/>
          <p:nvPr/>
        </p:nvGrpSpPr>
        <p:grpSpPr>
          <a:xfrm>
            <a:off x="710428" y="745381"/>
            <a:ext cx="16925201" cy="8890096"/>
            <a:chOff x="0" y="0"/>
            <a:chExt cx="1506451" cy="791275"/>
          </a:xfrm>
        </p:grpSpPr>
        <p:sp>
          <p:nvSpPr>
            <p:cNvPr id="3" name="Freeform 3"/>
            <p:cNvSpPr/>
            <p:nvPr/>
          </p:nvSpPr>
          <p:spPr>
            <a:xfrm>
              <a:off x="0" y="0"/>
              <a:ext cx="1506451" cy="791275"/>
            </a:xfrm>
            <a:custGeom>
              <a:avLst/>
              <a:gdLst/>
              <a:ahLst/>
              <a:cxnLst/>
              <a:rect l="l" t="t" r="r" b="b"/>
              <a:pathLst>
                <a:path w="1506451" h="791275">
                  <a:moveTo>
                    <a:pt x="0" y="0"/>
                  </a:moveTo>
                  <a:lnTo>
                    <a:pt x="1506451" y="0"/>
                  </a:lnTo>
                  <a:lnTo>
                    <a:pt x="1506451" y="791275"/>
                  </a:lnTo>
                  <a:lnTo>
                    <a:pt x="0" y="791275"/>
                  </a:lnTo>
                  <a:close/>
                </a:path>
              </a:pathLst>
            </a:custGeom>
            <a:solidFill>
              <a:srgbClr val="FBF6F1"/>
            </a:solidFill>
          </p:spPr>
          <p:txBody>
            <a:bodyPr/>
            <a:lstStyle/>
            <a:p>
              <a:endParaRPr lang="en-US" b="1"/>
            </a:p>
          </p:txBody>
        </p:sp>
        <p:sp>
          <p:nvSpPr>
            <p:cNvPr id="4" name="TextBox 4"/>
            <p:cNvSpPr txBox="1"/>
            <p:nvPr/>
          </p:nvSpPr>
          <p:spPr>
            <a:xfrm>
              <a:off x="0" y="-38100"/>
              <a:ext cx="1506451" cy="829375"/>
            </a:xfrm>
            <a:prstGeom prst="rect">
              <a:avLst/>
            </a:prstGeom>
          </p:spPr>
          <p:txBody>
            <a:bodyPr lIns="50800" tIns="50800" rIns="50800" bIns="50800" rtlCol="0" anchor="ctr"/>
            <a:lstStyle/>
            <a:p>
              <a:pPr algn="ctr">
                <a:lnSpc>
                  <a:spcPts val="2659"/>
                </a:lnSpc>
                <a:spcBef>
                  <a:spcPct val="0"/>
                </a:spcBef>
              </a:pPr>
              <a:endParaRPr b="1"/>
            </a:p>
          </p:txBody>
        </p:sp>
      </p:grpSp>
      <p:sp>
        <p:nvSpPr>
          <p:cNvPr id="5" name="Freeform 5"/>
          <p:cNvSpPr/>
          <p:nvPr/>
        </p:nvSpPr>
        <p:spPr>
          <a:xfrm>
            <a:off x="15074849" y="-688282"/>
            <a:ext cx="3865031" cy="3997813"/>
          </a:xfrm>
          <a:custGeom>
            <a:avLst/>
            <a:gdLst/>
            <a:ahLst/>
            <a:cxnLst/>
            <a:rect l="l" t="t" r="r" b="b"/>
            <a:pathLst>
              <a:path w="3865031" h="3997813">
                <a:moveTo>
                  <a:pt x="0" y="0"/>
                </a:moveTo>
                <a:lnTo>
                  <a:pt x="3865032" y="0"/>
                </a:lnTo>
                <a:lnTo>
                  <a:pt x="3865032" y="3997813"/>
                </a:lnTo>
                <a:lnTo>
                  <a:pt x="0" y="3997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309954" y="6365680"/>
            <a:ext cx="5032574" cy="4321589"/>
          </a:xfrm>
          <a:custGeom>
            <a:avLst/>
            <a:gdLst/>
            <a:ahLst/>
            <a:cxnLst/>
            <a:rect l="l" t="t" r="r" b="b"/>
            <a:pathLst>
              <a:path w="5032574" h="4321589">
                <a:moveTo>
                  <a:pt x="0" y="0"/>
                </a:moveTo>
                <a:lnTo>
                  <a:pt x="5032574" y="0"/>
                </a:lnTo>
                <a:lnTo>
                  <a:pt x="5032574" y="4321589"/>
                </a:lnTo>
                <a:lnTo>
                  <a:pt x="0" y="43215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4593707" y="8165538"/>
            <a:ext cx="3721907" cy="2121462"/>
          </a:xfrm>
          <a:custGeom>
            <a:avLst/>
            <a:gdLst/>
            <a:ahLst/>
            <a:cxnLst/>
            <a:rect l="l" t="t" r="r" b="b"/>
            <a:pathLst>
              <a:path w="3721907" h="2121462">
                <a:moveTo>
                  <a:pt x="0" y="0"/>
                </a:moveTo>
                <a:lnTo>
                  <a:pt x="3721907" y="0"/>
                </a:lnTo>
                <a:lnTo>
                  <a:pt x="3721907" y="2121462"/>
                </a:lnTo>
                <a:lnTo>
                  <a:pt x="0" y="2121462"/>
                </a:lnTo>
                <a:lnTo>
                  <a:pt x="0" y="0"/>
                </a:lnTo>
                <a:close/>
              </a:path>
            </a:pathLst>
          </a:custGeom>
          <a:blipFill>
            <a:blip r:embed="rId7"/>
            <a:stretch>
              <a:fillRect l="-18514" t="-68106" r="-20305" b="-75440"/>
            </a:stretch>
          </a:blipFill>
        </p:spPr>
        <p:txBody>
          <a:bodyPr/>
          <a:lstStyle/>
          <a:p>
            <a:endParaRPr lang="en-US"/>
          </a:p>
        </p:txBody>
      </p:sp>
      <p:sp>
        <p:nvSpPr>
          <p:cNvPr id="10" name="TextBox 2">
            <a:extLst>
              <a:ext uri="{FF2B5EF4-FFF2-40B4-BE49-F238E27FC236}">
                <a16:creationId xmlns:a16="http://schemas.microsoft.com/office/drawing/2014/main" id="{55EB14CB-F025-B4C3-8DD9-A9954CD1579D}"/>
              </a:ext>
            </a:extLst>
          </p:cNvPr>
          <p:cNvSpPr txBox="1"/>
          <p:nvPr/>
        </p:nvSpPr>
        <p:spPr>
          <a:xfrm>
            <a:off x="948610" y="916285"/>
            <a:ext cx="16357197" cy="788677"/>
          </a:xfrm>
          <a:prstGeom prst="rect">
            <a:avLst/>
          </a:prstGeom>
        </p:spPr>
        <p:txBody>
          <a:bodyPr wrap="square" lIns="0" tIns="0" rIns="0" bIns="0" rtlCol="0" anchor="t">
            <a:spAutoFit/>
          </a:bodyPr>
          <a:lstStyle/>
          <a:p>
            <a:pPr algn="ctr">
              <a:lnSpc>
                <a:spcPts val="6611"/>
              </a:lnSpc>
            </a:pPr>
            <a:r>
              <a:rPr lang="en-US" sz="4000" dirty="0">
                <a:solidFill>
                  <a:srgbClr val="22823E"/>
                </a:solidFill>
                <a:latin typeface="Martel Heavy"/>
              </a:rPr>
              <a:t>Carbon Compensation (Offsetting)</a:t>
            </a:r>
          </a:p>
        </p:txBody>
      </p:sp>
      <p:grpSp>
        <p:nvGrpSpPr>
          <p:cNvPr id="11" name="Group 10"/>
          <p:cNvGrpSpPr/>
          <p:nvPr/>
        </p:nvGrpSpPr>
        <p:grpSpPr>
          <a:xfrm>
            <a:off x="674758" y="2247900"/>
            <a:ext cx="17232242" cy="5990528"/>
            <a:chOff x="3734244" y="2870939"/>
            <a:chExt cx="13302825" cy="4346575"/>
          </a:xfrm>
        </p:grpSpPr>
        <p:pic>
          <p:nvPicPr>
            <p:cNvPr id="1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4244" y="2870939"/>
              <a:ext cx="7224712" cy="434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p:nvPr/>
          </p:nvPicPr>
          <p:blipFill>
            <a:blip r:embed="rId9">
              <a:extLst>
                <a:ext uri="{28A0092B-C50C-407E-A947-70E740481C1C}">
                  <a14:useLocalDpi xmlns:a14="http://schemas.microsoft.com/office/drawing/2010/main" val="0"/>
                </a:ext>
              </a:extLst>
            </a:blip>
            <a:srcRect/>
            <a:stretch>
              <a:fillRect/>
            </a:stretch>
          </p:blipFill>
          <p:spPr bwMode="auto">
            <a:xfrm>
              <a:off x="11264919" y="3283055"/>
              <a:ext cx="5772150" cy="3522345"/>
            </a:xfrm>
            <a:prstGeom prst="rect">
              <a:avLst/>
            </a:prstGeom>
            <a:noFill/>
          </p:spPr>
        </p:pic>
      </p:grpSp>
    </p:spTree>
    <p:extLst>
      <p:ext uri="{BB962C8B-B14F-4D97-AF65-F5344CB8AC3E}">
        <p14:creationId xmlns:p14="http://schemas.microsoft.com/office/powerpoint/2010/main" val="2708734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E66FF"/>
        </a:solidFill>
        <a:effectLst/>
      </p:bgPr>
    </p:bg>
    <p:spTree>
      <p:nvGrpSpPr>
        <p:cNvPr id="1" name=""/>
        <p:cNvGrpSpPr/>
        <p:nvPr/>
      </p:nvGrpSpPr>
      <p:grpSpPr>
        <a:xfrm>
          <a:off x="0" y="0"/>
          <a:ext cx="0" cy="0"/>
          <a:chOff x="0" y="0"/>
          <a:chExt cx="0" cy="0"/>
        </a:xfrm>
      </p:grpSpPr>
      <p:grpSp>
        <p:nvGrpSpPr>
          <p:cNvPr id="2" name="Group 2"/>
          <p:cNvGrpSpPr/>
          <p:nvPr/>
        </p:nvGrpSpPr>
        <p:grpSpPr>
          <a:xfrm>
            <a:off x="710428" y="745381"/>
            <a:ext cx="16925201" cy="8890096"/>
            <a:chOff x="0" y="0"/>
            <a:chExt cx="1506451" cy="791275"/>
          </a:xfrm>
        </p:grpSpPr>
        <p:sp>
          <p:nvSpPr>
            <p:cNvPr id="3" name="Freeform 3"/>
            <p:cNvSpPr/>
            <p:nvPr/>
          </p:nvSpPr>
          <p:spPr>
            <a:xfrm>
              <a:off x="0" y="0"/>
              <a:ext cx="1506451" cy="791275"/>
            </a:xfrm>
            <a:custGeom>
              <a:avLst/>
              <a:gdLst/>
              <a:ahLst/>
              <a:cxnLst/>
              <a:rect l="l" t="t" r="r" b="b"/>
              <a:pathLst>
                <a:path w="1506451" h="791275">
                  <a:moveTo>
                    <a:pt x="0" y="0"/>
                  </a:moveTo>
                  <a:lnTo>
                    <a:pt x="1506451" y="0"/>
                  </a:lnTo>
                  <a:lnTo>
                    <a:pt x="1506451" y="791275"/>
                  </a:lnTo>
                  <a:lnTo>
                    <a:pt x="0" y="791275"/>
                  </a:lnTo>
                  <a:close/>
                </a:path>
              </a:pathLst>
            </a:custGeom>
            <a:solidFill>
              <a:srgbClr val="FBF6F1"/>
            </a:solidFill>
          </p:spPr>
          <p:txBody>
            <a:bodyPr/>
            <a:lstStyle/>
            <a:p>
              <a:endParaRPr lang="en-US" b="1"/>
            </a:p>
          </p:txBody>
        </p:sp>
        <p:sp>
          <p:nvSpPr>
            <p:cNvPr id="4" name="TextBox 4"/>
            <p:cNvSpPr txBox="1"/>
            <p:nvPr/>
          </p:nvSpPr>
          <p:spPr>
            <a:xfrm>
              <a:off x="0" y="-38100"/>
              <a:ext cx="1506451" cy="829375"/>
            </a:xfrm>
            <a:prstGeom prst="rect">
              <a:avLst/>
            </a:prstGeom>
          </p:spPr>
          <p:txBody>
            <a:bodyPr lIns="50800" tIns="50800" rIns="50800" bIns="50800" rtlCol="0" anchor="ctr"/>
            <a:lstStyle/>
            <a:p>
              <a:pPr algn="ctr">
                <a:lnSpc>
                  <a:spcPts val="2659"/>
                </a:lnSpc>
                <a:spcBef>
                  <a:spcPct val="0"/>
                </a:spcBef>
              </a:pPr>
              <a:endParaRPr b="1"/>
            </a:p>
          </p:txBody>
        </p:sp>
      </p:grpSp>
      <p:sp>
        <p:nvSpPr>
          <p:cNvPr id="5" name="Freeform 5"/>
          <p:cNvSpPr/>
          <p:nvPr/>
        </p:nvSpPr>
        <p:spPr>
          <a:xfrm>
            <a:off x="15074849" y="-688282"/>
            <a:ext cx="3865031" cy="3997813"/>
          </a:xfrm>
          <a:custGeom>
            <a:avLst/>
            <a:gdLst/>
            <a:ahLst/>
            <a:cxnLst/>
            <a:rect l="l" t="t" r="r" b="b"/>
            <a:pathLst>
              <a:path w="3865031" h="3997813">
                <a:moveTo>
                  <a:pt x="0" y="0"/>
                </a:moveTo>
                <a:lnTo>
                  <a:pt x="3865032" y="0"/>
                </a:lnTo>
                <a:lnTo>
                  <a:pt x="3865032" y="3997813"/>
                </a:lnTo>
                <a:lnTo>
                  <a:pt x="0" y="3997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309954" y="6365680"/>
            <a:ext cx="5032574" cy="4321589"/>
          </a:xfrm>
          <a:custGeom>
            <a:avLst/>
            <a:gdLst/>
            <a:ahLst/>
            <a:cxnLst/>
            <a:rect l="l" t="t" r="r" b="b"/>
            <a:pathLst>
              <a:path w="5032574" h="4321589">
                <a:moveTo>
                  <a:pt x="0" y="0"/>
                </a:moveTo>
                <a:lnTo>
                  <a:pt x="5032574" y="0"/>
                </a:lnTo>
                <a:lnTo>
                  <a:pt x="5032574" y="4321589"/>
                </a:lnTo>
                <a:lnTo>
                  <a:pt x="0" y="43215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4593707" y="8165538"/>
            <a:ext cx="3721907" cy="2121462"/>
          </a:xfrm>
          <a:custGeom>
            <a:avLst/>
            <a:gdLst/>
            <a:ahLst/>
            <a:cxnLst/>
            <a:rect l="l" t="t" r="r" b="b"/>
            <a:pathLst>
              <a:path w="3721907" h="2121462">
                <a:moveTo>
                  <a:pt x="0" y="0"/>
                </a:moveTo>
                <a:lnTo>
                  <a:pt x="3721907" y="0"/>
                </a:lnTo>
                <a:lnTo>
                  <a:pt x="3721907" y="2121462"/>
                </a:lnTo>
                <a:lnTo>
                  <a:pt x="0" y="2121462"/>
                </a:lnTo>
                <a:lnTo>
                  <a:pt x="0" y="0"/>
                </a:lnTo>
                <a:close/>
              </a:path>
            </a:pathLst>
          </a:custGeom>
          <a:blipFill>
            <a:blip r:embed="rId7"/>
            <a:stretch>
              <a:fillRect l="-18514" t="-68106" r="-20305" b="-75440"/>
            </a:stretch>
          </a:blipFill>
        </p:spPr>
        <p:txBody>
          <a:bodyPr/>
          <a:lstStyle/>
          <a:p>
            <a:endParaRPr lang="en-US"/>
          </a:p>
        </p:txBody>
      </p:sp>
      <p:sp>
        <p:nvSpPr>
          <p:cNvPr id="10" name="TextBox 2">
            <a:extLst>
              <a:ext uri="{FF2B5EF4-FFF2-40B4-BE49-F238E27FC236}">
                <a16:creationId xmlns:a16="http://schemas.microsoft.com/office/drawing/2014/main" id="{55EB14CB-F025-B4C3-8DD9-A9954CD1579D}"/>
              </a:ext>
            </a:extLst>
          </p:cNvPr>
          <p:cNvSpPr txBox="1"/>
          <p:nvPr/>
        </p:nvSpPr>
        <p:spPr>
          <a:xfrm>
            <a:off x="965399" y="916285"/>
            <a:ext cx="16357197" cy="788677"/>
          </a:xfrm>
          <a:prstGeom prst="rect">
            <a:avLst/>
          </a:prstGeom>
        </p:spPr>
        <p:txBody>
          <a:bodyPr wrap="square" lIns="0" tIns="0" rIns="0" bIns="0" rtlCol="0" anchor="t">
            <a:spAutoFit/>
          </a:bodyPr>
          <a:lstStyle/>
          <a:p>
            <a:pPr algn="ctr">
              <a:lnSpc>
                <a:spcPts val="6611"/>
              </a:lnSpc>
            </a:pPr>
            <a:r>
              <a:rPr lang="en-US" sz="4000" dirty="0">
                <a:solidFill>
                  <a:srgbClr val="22823E"/>
                </a:solidFill>
                <a:latin typeface="Martel Heavy"/>
              </a:rPr>
              <a:t>Carbon Offsetting Scenarios</a:t>
            </a:r>
          </a:p>
        </p:txBody>
      </p:sp>
      <p:pic>
        <p:nvPicPr>
          <p:cNvPr id="717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4272" y="1790700"/>
            <a:ext cx="15332298" cy="7159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21521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E66FF"/>
        </a:solidFill>
        <a:effectLst/>
      </p:bgPr>
    </p:bg>
    <p:spTree>
      <p:nvGrpSpPr>
        <p:cNvPr id="1" name=""/>
        <p:cNvGrpSpPr/>
        <p:nvPr/>
      </p:nvGrpSpPr>
      <p:grpSpPr>
        <a:xfrm>
          <a:off x="0" y="0"/>
          <a:ext cx="0" cy="0"/>
          <a:chOff x="0" y="0"/>
          <a:chExt cx="0" cy="0"/>
        </a:xfrm>
      </p:grpSpPr>
      <p:grpSp>
        <p:nvGrpSpPr>
          <p:cNvPr id="2" name="Group 2"/>
          <p:cNvGrpSpPr/>
          <p:nvPr/>
        </p:nvGrpSpPr>
        <p:grpSpPr>
          <a:xfrm>
            <a:off x="710428" y="745381"/>
            <a:ext cx="16925201" cy="8890096"/>
            <a:chOff x="0" y="0"/>
            <a:chExt cx="1506451" cy="791275"/>
          </a:xfrm>
        </p:grpSpPr>
        <p:sp>
          <p:nvSpPr>
            <p:cNvPr id="3" name="Freeform 3"/>
            <p:cNvSpPr/>
            <p:nvPr/>
          </p:nvSpPr>
          <p:spPr>
            <a:xfrm>
              <a:off x="0" y="0"/>
              <a:ext cx="1506451" cy="791275"/>
            </a:xfrm>
            <a:custGeom>
              <a:avLst/>
              <a:gdLst/>
              <a:ahLst/>
              <a:cxnLst/>
              <a:rect l="l" t="t" r="r" b="b"/>
              <a:pathLst>
                <a:path w="1506451" h="791275">
                  <a:moveTo>
                    <a:pt x="0" y="0"/>
                  </a:moveTo>
                  <a:lnTo>
                    <a:pt x="1506451" y="0"/>
                  </a:lnTo>
                  <a:lnTo>
                    <a:pt x="1506451" y="791275"/>
                  </a:lnTo>
                  <a:lnTo>
                    <a:pt x="0" y="791275"/>
                  </a:lnTo>
                  <a:close/>
                </a:path>
              </a:pathLst>
            </a:custGeom>
            <a:solidFill>
              <a:srgbClr val="FBF6F1"/>
            </a:solidFill>
          </p:spPr>
          <p:txBody>
            <a:bodyPr/>
            <a:lstStyle/>
            <a:p>
              <a:endParaRPr lang="en-US"/>
            </a:p>
          </p:txBody>
        </p:sp>
        <p:sp>
          <p:nvSpPr>
            <p:cNvPr id="4" name="TextBox 4"/>
            <p:cNvSpPr txBox="1"/>
            <p:nvPr/>
          </p:nvSpPr>
          <p:spPr>
            <a:xfrm>
              <a:off x="0" y="-38100"/>
              <a:ext cx="1506451" cy="829375"/>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5074849" y="-688282"/>
            <a:ext cx="3865031" cy="3997813"/>
          </a:xfrm>
          <a:custGeom>
            <a:avLst/>
            <a:gdLst/>
            <a:ahLst/>
            <a:cxnLst/>
            <a:rect l="l" t="t" r="r" b="b"/>
            <a:pathLst>
              <a:path w="3865031" h="3997813">
                <a:moveTo>
                  <a:pt x="0" y="0"/>
                </a:moveTo>
                <a:lnTo>
                  <a:pt x="3865032" y="0"/>
                </a:lnTo>
                <a:lnTo>
                  <a:pt x="3865032" y="3997813"/>
                </a:lnTo>
                <a:lnTo>
                  <a:pt x="0" y="3997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309954" y="6365680"/>
            <a:ext cx="5032574" cy="4321589"/>
          </a:xfrm>
          <a:custGeom>
            <a:avLst/>
            <a:gdLst/>
            <a:ahLst/>
            <a:cxnLst/>
            <a:rect l="l" t="t" r="r" b="b"/>
            <a:pathLst>
              <a:path w="5032574" h="4321589">
                <a:moveTo>
                  <a:pt x="0" y="0"/>
                </a:moveTo>
                <a:lnTo>
                  <a:pt x="5032574" y="0"/>
                </a:lnTo>
                <a:lnTo>
                  <a:pt x="5032574" y="4321589"/>
                </a:lnTo>
                <a:lnTo>
                  <a:pt x="0" y="43215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4593707" y="8165538"/>
            <a:ext cx="3721907" cy="2121462"/>
          </a:xfrm>
          <a:custGeom>
            <a:avLst/>
            <a:gdLst/>
            <a:ahLst/>
            <a:cxnLst/>
            <a:rect l="l" t="t" r="r" b="b"/>
            <a:pathLst>
              <a:path w="3721907" h="2121462">
                <a:moveTo>
                  <a:pt x="0" y="0"/>
                </a:moveTo>
                <a:lnTo>
                  <a:pt x="3721907" y="0"/>
                </a:lnTo>
                <a:lnTo>
                  <a:pt x="3721907" y="2121462"/>
                </a:lnTo>
                <a:lnTo>
                  <a:pt x="0" y="2121462"/>
                </a:lnTo>
                <a:lnTo>
                  <a:pt x="0" y="0"/>
                </a:lnTo>
                <a:close/>
              </a:path>
            </a:pathLst>
          </a:custGeom>
          <a:blipFill>
            <a:blip r:embed="rId7"/>
            <a:stretch>
              <a:fillRect l="-18514" t="-68106" r="-20305" b="-75440"/>
            </a:stretch>
          </a:blipFill>
        </p:spPr>
        <p:txBody>
          <a:bodyPr/>
          <a:lstStyle/>
          <a:p>
            <a:endParaRPr lang="en-US"/>
          </a:p>
        </p:txBody>
      </p:sp>
      <p:sp>
        <p:nvSpPr>
          <p:cNvPr id="10" name="TextBox 2">
            <a:extLst>
              <a:ext uri="{FF2B5EF4-FFF2-40B4-BE49-F238E27FC236}">
                <a16:creationId xmlns:a16="http://schemas.microsoft.com/office/drawing/2014/main" id="{55EB14CB-F025-B4C3-8DD9-A9954CD1579D}"/>
              </a:ext>
            </a:extLst>
          </p:cNvPr>
          <p:cNvSpPr txBox="1"/>
          <p:nvPr/>
        </p:nvSpPr>
        <p:spPr>
          <a:xfrm>
            <a:off x="609601" y="916285"/>
            <a:ext cx="17068796" cy="846386"/>
          </a:xfrm>
          <a:prstGeom prst="rect">
            <a:avLst/>
          </a:prstGeom>
        </p:spPr>
        <p:txBody>
          <a:bodyPr wrap="square" lIns="0" tIns="0" rIns="0" bIns="0" rtlCol="0" anchor="t">
            <a:spAutoFit/>
          </a:bodyPr>
          <a:lstStyle/>
          <a:p>
            <a:pPr algn="ctr">
              <a:lnSpc>
                <a:spcPts val="6611"/>
              </a:lnSpc>
            </a:pPr>
            <a:r>
              <a:rPr lang="en-US" sz="4000" dirty="0">
                <a:solidFill>
                  <a:srgbClr val="22823E"/>
                </a:solidFill>
                <a:latin typeface="Martel Heavy"/>
              </a:rPr>
              <a:t>Why a Smaller Environmental Footprint Is Good for Business?</a:t>
            </a:r>
          </a:p>
        </p:txBody>
      </p:sp>
      <p:pic>
        <p:nvPicPr>
          <p:cNvPr id="8194" name="Picture 2" descr="C:\Users\Win10\Downloads\reputation-measur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12241" y="1831281"/>
            <a:ext cx="2373959" cy="177773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3"/>
          <p:cNvGrpSpPr/>
          <p:nvPr/>
        </p:nvGrpSpPr>
        <p:grpSpPr>
          <a:xfrm>
            <a:off x="3701153" y="3326391"/>
            <a:ext cx="5070480" cy="1683770"/>
            <a:chOff x="0" y="0"/>
            <a:chExt cx="1959087" cy="650560"/>
          </a:xfrm>
        </p:grpSpPr>
        <p:sp>
          <p:nvSpPr>
            <p:cNvPr id="18" name="Freeform 4"/>
            <p:cNvSpPr/>
            <p:nvPr/>
          </p:nvSpPr>
          <p:spPr>
            <a:xfrm>
              <a:off x="0" y="0"/>
              <a:ext cx="1959087" cy="650560"/>
            </a:xfrm>
            <a:custGeom>
              <a:avLst/>
              <a:gdLst/>
              <a:ahLst/>
              <a:cxnLst/>
              <a:rect l="l" t="t" r="r" b="b"/>
              <a:pathLst>
                <a:path w="1959087" h="650560">
                  <a:moveTo>
                    <a:pt x="22903" y="0"/>
                  </a:moveTo>
                  <a:lnTo>
                    <a:pt x="1936184" y="0"/>
                  </a:lnTo>
                  <a:cubicBezTo>
                    <a:pt x="1948833" y="0"/>
                    <a:pt x="1959087" y="10254"/>
                    <a:pt x="1959087" y="22903"/>
                  </a:cubicBezTo>
                  <a:lnTo>
                    <a:pt x="1959087" y="627657"/>
                  </a:lnTo>
                  <a:cubicBezTo>
                    <a:pt x="1959087" y="633731"/>
                    <a:pt x="1956674" y="639557"/>
                    <a:pt x="1952379" y="643852"/>
                  </a:cubicBezTo>
                  <a:cubicBezTo>
                    <a:pt x="1948083" y="648147"/>
                    <a:pt x="1942258" y="650560"/>
                    <a:pt x="1936184" y="650560"/>
                  </a:cubicBezTo>
                  <a:lnTo>
                    <a:pt x="22903" y="650560"/>
                  </a:lnTo>
                  <a:cubicBezTo>
                    <a:pt x="10254" y="650560"/>
                    <a:pt x="0" y="640306"/>
                    <a:pt x="0" y="627657"/>
                  </a:cubicBezTo>
                  <a:lnTo>
                    <a:pt x="0" y="22903"/>
                  </a:lnTo>
                  <a:cubicBezTo>
                    <a:pt x="0" y="10254"/>
                    <a:pt x="10254" y="0"/>
                    <a:pt x="22903" y="0"/>
                  </a:cubicBezTo>
                  <a:close/>
                </a:path>
              </a:pathLst>
            </a:custGeom>
            <a:solidFill>
              <a:srgbClr val="80D959"/>
            </a:solidFill>
          </p:spPr>
          <p:txBody>
            <a:bodyPr/>
            <a:lstStyle/>
            <a:p>
              <a:endParaRPr lang="en-US"/>
            </a:p>
          </p:txBody>
        </p:sp>
        <p:sp>
          <p:nvSpPr>
            <p:cNvPr id="19" name="TextBox 5"/>
            <p:cNvSpPr txBox="1"/>
            <p:nvPr/>
          </p:nvSpPr>
          <p:spPr>
            <a:xfrm>
              <a:off x="0" y="85725"/>
              <a:ext cx="1959087" cy="564835"/>
            </a:xfrm>
            <a:prstGeom prst="rect">
              <a:avLst/>
            </a:prstGeom>
          </p:spPr>
          <p:txBody>
            <a:bodyPr lIns="50800" tIns="50800" rIns="50800" bIns="50800" rtlCol="0" anchor="ctr"/>
            <a:lstStyle/>
            <a:p>
              <a:pPr algn="ctr">
                <a:lnSpc>
                  <a:spcPts val="1925"/>
                </a:lnSpc>
              </a:pPr>
              <a:endParaRPr/>
            </a:p>
          </p:txBody>
        </p:sp>
      </p:grpSp>
      <p:sp>
        <p:nvSpPr>
          <p:cNvPr id="20" name="TextBox 6"/>
          <p:cNvSpPr txBox="1"/>
          <p:nvPr/>
        </p:nvSpPr>
        <p:spPr>
          <a:xfrm>
            <a:off x="3851667" y="3695700"/>
            <a:ext cx="4680282" cy="897682"/>
          </a:xfrm>
          <a:prstGeom prst="rect">
            <a:avLst/>
          </a:prstGeom>
        </p:spPr>
        <p:txBody>
          <a:bodyPr lIns="0" tIns="0" rIns="0" bIns="0" rtlCol="0" anchor="t">
            <a:spAutoFit/>
          </a:bodyPr>
          <a:lstStyle/>
          <a:p>
            <a:pPr algn="ctr">
              <a:lnSpc>
                <a:spcPts val="3479"/>
              </a:lnSpc>
            </a:pPr>
            <a:r>
              <a:rPr lang="en-US" sz="3000" b="1" dirty="0">
                <a:solidFill>
                  <a:srgbClr val="FBF6F1"/>
                </a:solidFill>
              </a:rPr>
              <a:t>Enhanced Brand Image and Corporate Reputation</a:t>
            </a:r>
          </a:p>
        </p:txBody>
      </p:sp>
      <p:pic>
        <p:nvPicPr>
          <p:cNvPr id="8195" name="Picture 3" descr="C:\Users\Win10\Downloads\depositphotos_9308540-stock-photo-chalk-drawing-cost-down-chart.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52600" y="6286500"/>
            <a:ext cx="2228851" cy="2014538"/>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15"/>
          <p:cNvGrpSpPr/>
          <p:nvPr/>
        </p:nvGrpSpPr>
        <p:grpSpPr>
          <a:xfrm>
            <a:off x="3701153" y="5235349"/>
            <a:ext cx="5070480" cy="1683770"/>
            <a:chOff x="0" y="0"/>
            <a:chExt cx="1959087" cy="650560"/>
          </a:xfrm>
        </p:grpSpPr>
        <p:sp>
          <p:nvSpPr>
            <p:cNvPr id="26" name="Freeform 16"/>
            <p:cNvSpPr/>
            <p:nvPr/>
          </p:nvSpPr>
          <p:spPr>
            <a:xfrm>
              <a:off x="0" y="0"/>
              <a:ext cx="1959087" cy="650560"/>
            </a:xfrm>
            <a:custGeom>
              <a:avLst/>
              <a:gdLst/>
              <a:ahLst/>
              <a:cxnLst/>
              <a:rect l="l" t="t" r="r" b="b"/>
              <a:pathLst>
                <a:path w="1959087" h="650560">
                  <a:moveTo>
                    <a:pt x="22903" y="0"/>
                  </a:moveTo>
                  <a:lnTo>
                    <a:pt x="1936184" y="0"/>
                  </a:lnTo>
                  <a:cubicBezTo>
                    <a:pt x="1948833" y="0"/>
                    <a:pt x="1959087" y="10254"/>
                    <a:pt x="1959087" y="22903"/>
                  </a:cubicBezTo>
                  <a:lnTo>
                    <a:pt x="1959087" y="627657"/>
                  </a:lnTo>
                  <a:cubicBezTo>
                    <a:pt x="1959087" y="633731"/>
                    <a:pt x="1956674" y="639557"/>
                    <a:pt x="1952379" y="643852"/>
                  </a:cubicBezTo>
                  <a:cubicBezTo>
                    <a:pt x="1948083" y="648147"/>
                    <a:pt x="1942258" y="650560"/>
                    <a:pt x="1936184" y="650560"/>
                  </a:cubicBezTo>
                  <a:lnTo>
                    <a:pt x="22903" y="650560"/>
                  </a:lnTo>
                  <a:cubicBezTo>
                    <a:pt x="10254" y="650560"/>
                    <a:pt x="0" y="640306"/>
                    <a:pt x="0" y="627657"/>
                  </a:cubicBezTo>
                  <a:lnTo>
                    <a:pt x="0" y="22903"/>
                  </a:lnTo>
                  <a:cubicBezTo>
                    <a:pt x="0" y="10254"/>
                    <a:pt x="10254" y="0"/>
                    <a:pt x="22903" y="0"/>
                  </a:cubicBezTo>
                  <a:close/>
                </a:path>
              </a:pathLst>
            </a:custGeom>
            <a:solidFill>
              <a:srgbClr val="80D959"/>
            </a:solidFill>
          </p:spPr>
          <p:txBody>
            <a:bodyPr/>
            <a:lstStyle/>
            <a:p>
              <a:endParaRPr lang="en-US"/>
            </a:p>
          </p:txBody>
        </p:sp>
        <p:sp>
          <p:nvSpPr>
            <p:cNvPr id="27" name="TextBox 17"/>
            <p:cNvSpPr txBox="1"/>
            <p:nvPr/>
          </p:nvSpPr>
          <p:spPr>
            <a:xfrm>
              <a:off x="0" y="85725"/>
              <a:ext cx="1959087" cy="564835"/>
            </a:xfrm>
            <a:prstGeom prst="rect">
              <a:avLst/>
            </a:prstGeom>
          </p:spPr>
          <p:txBody>
            <a:bodyPr lIns="50800" tIns="50800" rIns="50800" bIns="50800" rtlCol="0" anchor="ctr"/>
            <a:lstStyle/>
            <a:p>
              <a:pPr algn="ctr">
                <a:lnSpc>
                  <a:spcPts val="1925"/>
                </a:lnSpc>
              </a:pPr>
              <a:endParaRPr/>
            </a:p>
          </p:txBody>
        </p:sp>
      </p:grpSp>
      <p:sp>
        <p:nvSpPr>
          <p:cNvPr id="28" name="TextBox 10">
            <a:extLst>
              <a:ext uri="{FF2B5EF4-FFF2-40B4-BE49-F238E27FC236}">
                <a16:creationId xmlns:a16="http://schemas.microsoft.com/office/drawing/2014/main" id="{26EBF3F0-1BC5-99FE-383B-D0F687D12CE1}"/>
              </a:ext>
            </a:extLst>
          </p:cNvPr>
          <p:cNvSpPr txBox="1"/>
          <p:nvPr/>
        </p:nvSpPr>
        <p:spPr>
          <a:xfrm>
            <a:off x="3851667" y="5448300"/>
            <a:ext cx="4680282" cy="1346522"/>
          </a:xfrm>
          <a:prstGeom prst="rect">
            <a:avLst/>
          </a:prstGeom>
        </p:spPr>
        <p:txBody>
          <a:bodyPr lIns="0" tIns="0" rIns="0" bIns="0" rtlCol="0" anchor="t">
            <a:spAutoFit/>
          </a:bodyPr>
          <a:lstStyle/>
          <a:p>
            <a:pPr algn="ctr">
              <a:lnSpc>
                <a:spcPts val="3479"/>
              </a:lnSpc>
            </a:pPr>
            <a:r>
              <a:rPr lang="en-US" sz="2999" b="1" dirty="0">
                <a:solidFill>
                  <a:srgbClr val="FBF6F1"/>
                </a:solidFill>
              </a:rPr>
              <a:t>Cost Savings i.e. Financial Benefits Through Efficient Practices</a:t>
            </a:r>
          </a:p>
        </p:txBody>
      </p:sp>
      <p:pic>
        <p:nvPicPr>
          <p:cNvPr id="8196" name="Picture 4" descr="C:\Users\Win10\Downloads\Complienc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097000" y="1638300"/>
            <a:ext cx="2145246" cy="2275565"/>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3"/>
          <p:cNvGrpSpPr/>
          <p:nvPr/>
        </p:nvGrpSpPr>
        <p:grpSpPr>
          <a:xfrm>
            <a:off x="9233557" y="3368416"/>
            <a:ext cx="5070480" cy="1683770"/>
            <a:chOff x="0" y="0"/>
            <a:chExt cx="1959087" cy="650560"/>
          </a:xfrm>
        </p:grpSpPr>
        <p:sp>
          <p:nvSpPr>
            <p:cNvPr id="30" name="Freeform 4"/>
            <p:cNvSpPr/>
            <p:nvPr/>
          </p:nvSpPr>
          <p:spPr>
            <a:xfrm>
              <a:off x="0" y="0"/>
              <a:ext cx="1959087" cy="650560"/>
            </a:xfrm>
            <a:custGeom>
              <a:avLst/>
              <a:gdLst/>
              <a:ahLst/>
              <a:cxnLst/>
              <a:rect l="l" t="t" r="r" b="b"/>
              <a:pathLst>
                <a:path w="1959087" h="650560">
                  <a:moveTo>
                    <a:pt x="22903" y="0"/>
                  </a:moveTo>
                  <a:lnTo>
                    <a:pt x="1936184" y="0"/>
                  </a:lnTo>
                  <a:cubicBezTo>
                    <a:pt x="1948833" y="0"/>
                    <a:pt x="1959087" y="10254"/>
                    <a:pt x="1959087" y="22903"/>
                  </a:cubicBezTo>
                  <a:lnTo>
                    <a:pt x="1959087" y="627657"/>
                  </a:lnTo>
                  <a:cubicBezTo>
                    <a:pt x="1959087" y="633731"/>
                    <a:pt x="1956674" y="639557"/>
                    <a:pt x="1952379" y="643852"/>
                  </a:cubicBezTo>
                  <a:cubicBezTo>
                    <a:pt x="1948083" y="648147"/>
                    <a:pt x="1942258" y="650560"/>
                    <a:pt x="1936184" y="650560"/>
                  </a:cubicBezTo>
                  <a:lnTo>
                    <a:pt x="22903" y="650560"/>
                  </a:lnTo>
                  <a:cubicBezTo>
                    <a:pt x="10254" y="650560"/>
                    <a:pt x="0" y="640306"/>
                    <a:pt x="0" y="627657"/>
                  </a:cubicBezTo>
                  <a:lnTo>
                    <a:pt x="0" y="22903"/>
                  </a:lnTo>
                  <a:cubicBezTo>
                    <a:pt x="0" y="10254"/>
                    <a:pt x="10254" y="0"/>
                    <a:pt x="22903" y="0"/>
                  </a:cubicBezTo>
                  <a:close/>
                </a:path>
              </a:pathLst>
            </a:custGeom>
            <a:solidFill>
              <a:srgbClr val="80D959"/>
            </a:solidFill>
          </p:spPr>
          <p:txBody>
            <a:bodyPr/>
            <a:lstStyle/>
            <a:p>
              <a:endParaRPr lang="en-US"/>
            </a:p>
          </p:txBody>
        </p:sp>
        <p:sp>
          <p:nvSpPr>
            <p:cNvPr id="31" name="TextBox 5"/>
            <p:cNvSpPr txBox="1"/>
            <p:nvPr/>
          </p:nvSpPr>
          <p:spPr>
            <a:xfrm>
              <a:off x="0" y="85725"/>
              <a:ext cx="1959087" cy="564835"/>
            </a:xfrm>
            <a:prstGeom prst="rect">
              <a:avLst/>
            </a:prstGeom>
          </p:spPr>
          <p:txBody>
            <a:bodyPr lIns="50800" tIns="50800" rIns="50800" bIns="50800" rtlCol="0" anchor="ctr"/>
            <a:lstStyle/>
            <a:p>
              <a:pPr algn="ctr">
                <a:lnSpc>
                  <a:spcPts val="1925"/>
                </a:lnSpc>
              </a:pPr>
              <a:endParaRPr/>
            </a:p>
          </p:txBody>
        </p:sp>
      </p:grpSp>
      <p:sp>
        <p:nvSpPr>
          <p:cNvPr id="32" name="TextBox 6"/>
          <p:cNvSpPr txBox="1"/>
          <p:nvPr/>
        </p:nvSpPr>
        <p:spPr>
          <a:xfrm>
            <a:off x="9384071" y="3771900"/>
            <a:ext cx="4680282" cy="897682"/>
          </a:xfrm>
          <a:prstGeom prst="rect">
            <a:avLst/>
          </a:prstGeom>
        </p:spPr>
        <p:txBody>
          <a:bodyPr lIns="0" tIns="0" rIns="0" bIns="0" rtlCol="0" anchor="t">
            <a:spAutoFit/>
          </a:bodyPr>
          <a:lstStyle/>
          <a:p>
            <a:pPr algn="ctr">
              <a:lnSpc>
                <a:spcPts val="3479"/>
              </a:lnSpc>
            </a:pPr>
            <a:r>
              <a:rPr lang="en-US" sz="3000" b="1" dirty="0">
                <a:solidFill>
                  <a:srgbClr val="FBF6F1"/>
                </a:solidFill>
              </a:rPr>
              <a:t>Regulatory Compliance and Reduced Risks</a:t>
            </a:r>
          </a:p>
        </p:txBody>
      </p:sp>
      <p:pic>
        <p:nvPicPr>
          <p:cNvPr id="8197" name="Picture 5" descr="C:\Users\Win10\Downloads\Sustainability.jf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931849" y="6689993"/>
            <a:ext cx="2286000" cy="1838886"/>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15"/>
          <p:cNvGrpSpPr/>
          <p:nvPr/>
        </p:nvGrpSpPr>
        <p:grpSpPr>
          <a:xfrm>
            <a:off x="9233557" y="5277374"/>
            <a:ext cx="5070480" cy="1683770"/>
            <a:chOff x="0" y="0"/>
            <a:chExt cx="1959087" cy="650560"/>
          </a:xfrm>
        </p:grpSpPr>
        <p:sp>
          <p:nvSpPr>
            <p:cNvPr id="38" name="Freeform 16"/>
            <p:cNvSpPr/>
            <p:nvPr/>
          </p:nvSpPr>
          <p:spPr>
            <a:xfrm>
              <a:off x="0" y="0"/>
              <a:ext cx="1959087" cy="650560"/>
            </a:xfrm>
            <a:custGeom>
              <a:avLst/>
              <a:gdLst/>
              <a:ahLst/>
              <a:cxnLst/>
              <a:rect l="l" t="t" r="r" b="b"/>
              <a:pathLst>
                <a:path w="1959087" h="650560">
                  <a:moveTo>
                    <a:pt x="22903" y="0"/>
                  </a:moveTo>
                  <a:lnTo>
                    <a:pt x="1936184" y="0"/>
                  </a:lnTo>
                  <a:cubicBezTo>
                    <a:pt x="1948833" y="0"/>
                    <a:pt x="1959087" y="10254"/>
                    <a:pt x="1959087" y="22903"/>
                  </a:cubicBezTo>
                  <a:lnTo>
                    <a:pt x="1959087" y="627657"/>
                  </a:lnTo>
                  <a:cubicBezTo>
                    <a:pt x="1959087" y="633731"/>
                    <a:pt x="1956674" y="639557"/>
                    <a:pt x="1952379" y="643852"/>
                  </a:cubicBezTo>
                  <a:cubicBezTo>
                    <a:pt x="1948083" y="648147"/>
                    <a:pt x="1942258" y="650560"/>
                    <a:pt x="1936184" y="650560"/>
                  </a:cubicBezTo>
                  <a:lnTo>
                    <a:pt x="22903" y="650560"/>
                  </a:lnTo>
                  <a:cubicBezTo>
                    <a:pt x="10254" y="650560"/>
                    <a:pt x="0" y="640306"/>
                    <a:pt x="0" y="627657"/>
                  </a:cubicBezTo>
                  <a:lnTo>
                    <a:pt x="0" y="22903"/>
                  </a:lnTo>
                  <a:cubicBezTo>
                    <a:pt x="0" y="10254"/>
                    <a:pt x="10254" y="0"/>
                    <a:pt x="22903" y="0"/>
                  </a:cubicBezTo>
                  <a:close/>
                </a:path>
              </a:pathLst>
            </a:custGeom>
            <a:solidFill>
              <a:srgbClr val="80D959"/>
            </a:solidFill>
          </p:spPr>
          <p:txBody>
            <a:bodyPr/>
            <a:lstStyle/>
            <a:p>
              <a:endParaRPr lang="en-US"/>
            </a:p>
          </p:txBody>
        </p:sp>
        <p:sp>
          <p:nvSpPr>
            <p:cNvPr id="39" name="TextBox 17"/>
            <p:cNvSpPr txBox="1"/>
            <p:nvPr/>
          </p:nvSpPr>
          <p:spPr>
            <a:xfrm>
              <a:off x="0" y="85725"/>
              <a:ext cx="1959087" cy="564835"/>
            </a:xfrm>
            <a:prstGeom prst="rect">
              <a:avLst/>
            </a:prstGeom>
          </p:spPr>
          <p:txBody>
            <a:bodyPr lIns="50800" tIns="50800" rIns="50800" bIns="50800" rtlCol="0" anchor="ctr"/>
            <a:lstStyle/>
            <a:p>
              <a:pPr algn="ctr">
                <a:lnSpc>
                  <a:spcPts val="1925"/>
                </a:lnSpc>
              </a:pPr>
              <a:endParaRPr/>
            </a:p>
          </p:txBody>
        </p:sp>
      </p:grpSp>
      <p:sp>
        <p:nvSpPr>
          <p:cNvPr id="40" name="TextBox 10">
            <a:extLst>
              <a:ext uri="{FF2B5EF4-FFF2-40B4-BE49-F238E27FC236}">
                <a16:creationId xmlns:a16="http://schemas.microsoft.com/office/drawing/2014/main" id="{26EBF3F0-1BC5-99FE-383B-D0F687D12CE1}"/>
              </a:ext>
            </a:extLst>
          </p:cNvPr>
          <p:cNvSpPr txBox="1"/>
          <p:nvPr/>
        </p:nvSpPr>
        <p:spPr>
          <a:xfrm>
            <a:off x="9428656" y="5693618"/>
            <a:ext cx="4680282" cy="897682"/>
          </a:xfrm>
          <a:prstGeom prst="rect">
            <a:avLst/>
          </a:prstGeom>
        </p:spPr>
        <p:txBody>
          <a:bodyPr lIns="0" tIns="0" rIns="0" bIns="0" rtlCol="0" anchor="t">
            <a:spAutoFit/>
          </a:bodyPr>
          <a:lstStyle/>
          <a:p>
            <a:pPr algn="ctr">
              <a:lnSpc>
                <a:spcPts val="3479"/>
              </a:lnSpc>
            </a:pPr>
            <a:r>
              <a:rPr lang="en-US" sz="2999" b="1" dirty="0">
                <a:solidFill>
                  <a:srgbClr val="FBF6F1"/>
                </a:solidFill>
              </a:rPr>
              <a:t>Building Long-Term Sustainability</a:t>
            </a:r>
          </a:p>
        </p:txBody>
      </p:sp>
      <p:pic>
        <p:nvPicPr>
          <p:cNvPr id="35"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24986" b="23574"/>
          <a:stretch/>
        </p:blipFill>
        <p:spPr bwMode="auto">
          <a:xfrm>
            <a:off x="14353881" y="4040161"/>
            <a:ext cx="1631484" cy="629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5"/>
          <p:cNvPicPr>
            <a:picLocks noChangeAspect="1" noChangeArrowheads="1"/>
          </p:cNvPicPr>
          <p:nvPr/>
        </p:nvPicPr>
        <p:blipFill rotWithShape="1">
          <a:blip r:embed="rId13">
            <a:extLst>
              <a:ext uri="{28A0092B-C50C-407E-A947-70E740481C1C}">
                <a14:useLocalDpi xmlns:a14="http://schemas.microsoft.com/office/drawing/2010/main" val="0"/>
              </a:ext>
            </a:extLst>
          </a:blip>
          <a:srcRect t="16884" b="14222"/>
          <a:stretch/>
        </p:blipFill>
        <p:spPr bwMode="auto">
          <a:xfrm>
            <a:off x="14523606" y="4794186"/>
            <a:ext cx="1402194" cy="792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209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E66FF"/>
        </a:solidFill>
        <a:effectLst/>
      </p:bgPr>
    </p:bg>
    <p:spTree>
      <p:nvGrpSpPr>
        <p:cNvPr id="1" name=""/>
        <p:cNvGrpSpPr/>
        <p:nvPr/>
      </p:nvGrpSpPr>
      <p:grpSpPr>
        <a:xfrm>
          <a:off x="0" y="0"/>
          <a:ext cx="0" cy="0"/>
          <a:chOff x="0" y="0"/>
          <a:chExt cx="0" cy="0"/>
        </a:xfrm>
      </p:grpSpPr>
      <p:grpSp>
        <p:nvGrpSpPr>
          <p:cNvPr id="2" name="Group 2"/>
          <p:cNvGrpSpPr/>
          <p:nvPr/>
        </p:nvGrpSpPr>
        <p:grpSpPr>
          <a:xfrm>
            <a:off x="681399" y="647700"/>
            <a:ext cx="16925201" cy="8890096"/>
            <a:chOff x="0" y="0"/>
            <a:chExt cx="1506451" cy="791275"/>
          </a:xfrm>
        </p:grpSpPr>
        <p:sp>
          <p:nvSpPr>
            <p:cNvPr id="3" name="Freeform 3"/>
            <p:cNvSpPr/>
            <p:nvPr/>
          </p:nvSpPr>
          <p:spPr>
            <a:xfrm>
              <a:off x="0" y="0"/>
              <a:ext cx="1506451" cy="791275"/>
            </a:xfrm>
            <a:custGeom>
              <a:avLst/>
              <a:gdLst/>
              <a:ahLst/>
              <a:cxnLst/>
              <a:rect l="l" t="t" r="r" b="b"/>
              <a:pathLst>
                <a:path w="1506451" h="791275">
                  <a:moveTo>
                    <a:pt x="0" y="0"/>
                  </a:moveTo>
                  <a:lnTo>
                    <a:pt x="1506451" y="0"/>
                  </a:lnTo>
                  <a:lnTo>
                    <a:pt x="1506451" y="791275"/>
                  </a:lnTo>
                  <a:lnTo>
                    <a:pt x="0" y="791275"/>
                  </a:lnTo>
                  <a:close/>
                </a:path>
              </a:pathLst>
            </a:custGeom>
            <a:solidFill>
              <a:srgbClr val="FBF6F1"/>
            </a:solidFill>
          </p:spPr>
          <p:txBody>
            <a:bodyPr/>
            <a:lstStyle/>
            <a:p>
              <a:endParaRPr lang="en-US"/>
            </a:p>
          </p:txBody>
        </p:sp>
        <p:sp>
          <p:nvSpPr>
            <p:cNvPr id="4" name="TextBox 4"/>
            <p:cNvSpPr txBox="1"/>
            <p:nvPr/>
          </p:nvSpPr>
          <p:spPr>
            <a:xfrm>
              <a:off x="0" y="-38100"/>
              <a:ext cx="1506451" cy="829375"/>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5074849" y="-688282"/>
            <a:ext cx="3865031" cy="3997813"/>
          </a:xfrm>
          <a:custGeom>
            <a:avLst/>
            <a:gdLst/>
            <a:ahLst/>
            <a:cxnLst/>
            <a:rect l="l" t="t" r="r" b="b"/>
            <a:pathLst>
              <a:path w="3865031" h="3997813">
                <a:moveTo>
                  <a:pt x="0" y="0"/>
                </a:moveTo>
                <a:lnTo>
                  <a:pt x="3865032" y="0"/>
                </a:lnTo>
                <a:lnTo>
                  <a:pt x="3865032" y="3997813"/>
                </a:lnTo>
                <a:lnTo>
                  <a:pt x="0" y="3997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309954" y="6365680"/>
            <a:ext cx="5032574" cy="4321589"/>
          </a:xfrm>
          <a:custGeom>
            <a:avLst/>
            <a:gdLst/>
            <a:ahLst/>
            <a:cxnLst/>
            <a:rect l="l" t="t" r="r" b="b"/>
            <a:pathLst>
              <a:path w="5032574" h="4321589">
                <a:moveTo>
                  <a:pt x="0" y="0"/>
                </a:moveTo>
                <a:lnTo>
                  <a:pt x="5032574" y="0"/>
                </a:lnTo>
                <a:lnTo>
                  <a:pt x="5032574" y="4321589"/>
                </a:lnTo>
                <a:lnTo>
                  <a:pt x="0" y="43215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4593707" y="8165538"/>
            <a:ext cx="3721907" cy="2121462"/>
          </a:xfrm>
          <a:custGeom>
            <a:avLst/>
            <a:gdLst/>
            <a:ahLst/>
            <a:cxnLst/>
            <a:rect l="l" t="t" r="r" b="b"/>
            <a:pathLst>
              <a:path w="3721907" h="2121462">
                <a:moveTo>
                  <a:pt x="0" y="0"/>
                </a:moveTo>
                <a:lnTo>
                  <a:pt x="3721907" y="0"/>
                </a:lnTo>
                <a:lnTo>
                  <a:pt x="3721907" y="2121462"/>
                </a:lnTo>
                <a:lnTo>
                  <a:pt x="0" y="2121462"/>
                </a:lnTo>
                <a:lnTo>
                  <a:pt x="0" y="0"/>
                </a:lnTo>
                <a:close/>
              </a:path>
            </a:pathLst>
          </a:custGeom>
          <a:blipFill>
            <a:blip r:embed="rId7"/>
            <a:stretch>
              <a:fillRect l="-18514" t="-68106" r="-20305" b="-75440"/>
            </a:stretch>
          </a:blipFill>
        </p:spPr>
        <p:txBody>
          <a:bodyPr/>
          <a:lstStyle/>
          <a:p>
            <a:endParaRPr lang="en-US"/>
          </a:p>
        </p:txBody>
      </p:sp>
      <p:sp>
        <p:nvSpPr>
          <p:cNvPr id="10" name="TextBox 2">
            <a:extLst>
              <a:ext uri="{FF2B5EF4-FFF2-40B4-BE49-F238E27FC236}">
                <a16:creationId xmlns:a16="http://schemas.microsoft.com/office/drawing/2014/main" id="{55EB14CB-F025-B4C3-8DD9-A9954CD1579D}"/>
              </a:ext>
            </a:extLst>
          </p:cNvPr>
          <p:cNvSpPr txBox="1"/>
          <p:nvPr/>
        </p:nvSpPr>
        <p:spPr>
          <a:xfrm>
            <a:off x="965400" y="745381"/>
            <a:ext cx="16357197" cy="788677"/>
          </a:xfrm>
          <a:prstGeom prst="rect">
            <a:avLst/>
          </a:prstGeom>
        </p:spPr>
        <p:txBody>
          <a:bodyPr wrap="square" lIns="0" tIns="0" rIns="0" bIns="0" rtlCol="0" anchor="t">
            <a:spAutoFit/>
          </a:bodyPr>
          <a:lstStyle/>
          <a:p>
            <a:pPr algn="ctr">
              <a:lnSpc>
                <a:spcPts val="6611"/>
              </a:lnSpc>
            </a:pPr>
            <a:r>
              <a:rPr lang="sr-Latn-RS" sz="4000" dirty="0" err="1">
                <a:solidFill>
                  <a:srgbClr val="22823E"/>
                </a:solidFill>
                <a:latin typeface="Martel Heavy"/>
              </a:rPr>
              <a:t>Conclusion</a:t>
            </a:r>
            <a:endParaRPr lang="en-US" sz="4000" dirty="0">
              <a:solidFill>
                <a:srgbClr val="22823E"/>
              </a:solidFill>
              <a:latin typeface="Martel Heavy"/>
            </a:endParaRPr>
          </a:p>
        </p:txBody>
      </p:sp>
      <p:sp>
        <p:nvSpPr>
          <p:cNvPr id="8" name="Rectangle 7"/>
          <p:cNvSpPr/>
          <p:nvPr/>
        </p:nvSpPr>
        <p:spPr>
          <a:xfrm>
            <a:off x="1676400" y="2247900"/>
            <a:ext cx="13182600" cy="4524315"/>
          </a:xfrm>
          <a:prstGeom prst="rect">
            <a:avLst/>
          </a:prstGeom>
        </p:spPr>
        <p:txBody>
          <a:bodyPr wrap="square">
            <a:spAutoFit/>
          </a:bodyPr>
          <a:lstStyle/>
          <a:p>
            <a:pPr marL="342900" indent="-342900">
              <a:buFont typeface="Arial" pitchFamily="34" charset="0"/>
              <a:buChar char="•"/>
            </a:pPr>
            <a:r>
              <a:rPr lang="en-US" sz="2400" dirty="0"/>
              <a:t>More sustainable practices - beneficial to both the environment and the company itself</a:t>
            </a:r>
          </a:p>
          <a:p>
            <a:pPr marL="342900" indent="-342900">
              <a:buFont typeface="Arial" pitchFamily="34" charset="0"/>
              <a:buChar char="•"/>
            </a:pPr>
            <a:endParaRPr lang="en-US" sz="2400" dirty="0"/>
          </a:p>
          <a:p>
            <a:pPr marL="342900" indent="-342900">
              <a:buFont typeface="Arial" pitchFamily="34" charset="0"/>
              <a:buChar char="•"/>
            </a:pPr>
            <a:r>
              <a:rPr lang="en-US" sz="2400" dirty="0"/>
              <a:t>Companies who </a:t>
            </a:r>
            <a:r>
              <a:rPr lang="en-US" sz="2400" dirty="0" err="1"/>
              <a:t>recognise</a:t>
            </a:r>
            <a:r>
              <a:rPr lang="en-US" sz="2400" dirty="0"/>
              <a:t> the need of addressing climate change - responsible industry leaders</a:t>
            </a:r>
          </a:p>
          <a:p>
            <a:pPr marL="342900" indent="-342900">
              <a:buFont typeface="Arial" pitchFamily="34" charset="0"/>
              <a:buChar char="•"/>
            </a:pPr>
            <a:endParaRPr lang="en-US" sz="2400" dirty="0"/>
          </a:p>
          <a:p>
            <a:pPr marL="342900" indent="-342900">
              <a:buFont typeface="Arial" pitchFamily="34" charset="0"/>
              <a:buChar char="•"/>
            </a:pPr>
            <a:r>
              <a:rPr lang="en-US" sz="2400" dirty="0"/>
              <a:t>Reducing a company's carbon footprint is a complex approach that allows them to achieve significant environmental and economic benefits</a:t>
            </a:r>
          </a:p>
          <a:p>
            <a:pPr marL="342900" indent="-342900">
              <a:buFont typeface="Arial" pitchFamily="34" charset="0"/>
              <a:buChar char="•"/>
            </a:pPr>
            <a:endParaRPr lang="en-US" sz="2400" dirty="0"/>
          </a:p>
          <a:p>
            <a:pPr marL="342900" indent="-342900">
              <a:buFont typeface="Arial" pitchFamily="34" charset="0"/>
              <a:buChar char="•"/>
            </a:pPr>
            <a:r>
              <a:rPr lang="en-US" sz="2400" dirty="0"/>
              <a:t>Such efforts promote a culture of sustainability throughout the </a:t>
            </a:r>
            <a:r>
              <a:rPr lang="en-US" sz="2400" dirty="0" err="1"/>
              <a:t>organisation</a:t>
            </a:r>
            <a:r>
              <a:rPr lang="en-US" sz="2400" dirty="0"/>
              <a:t>, increasing stakeholder trust and securing a competitive advantage</a:t>
            </a:r>
          </a:p>
          <a:p>
            <a:pPr marL="342900" indent="-342900">
              <a:buFont typeface="Arial" pitchFamily="34" charset="0"/>
              <a:buChar char="•"/>
            </a:pPr>
            <a:endParaRPr lang="en-US" sz="2400" dirty="0"/>
          </a:p>
          <a:p>
            <a:pPr marL="342900" indent="-342900">
              <a:buFont typeface="Arial" pitchFamily="34" charset="0"/>
              <a:buChar char="•"/>
            </a:pPr>
            <a:r>
              <a:rPr lang="en-US" sz="2400" dirty="0"/>
              <a:t>The journey to carbon neutrality may be a challenging one, but the benefits are immense.</a:t>
            </a:r>
          </a:p>
          <a:p>
            <a:pPr marL="628650" lvl="1" indent="-171450">
              <a:buFontTx/>
              <a:buChar char="-"/>
            </a:pPr>
            <a:endParaRPr lang="en-US" sz="2400" dirty="0"/>
          </a:p>
        </p:txBody>
      </p:sp>
      <p:pic>
        <p:nvPicPr>
          <p:cNvPr id="11" name="Picture 2" descr="C:\Users\Win10\Downloads\png-transparent-drawing-writing-conclusions-pencil-art-write-thumbnail.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84609" y="6208050"/>
            <a:ext cx="1809822" cy="1938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317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0D959"/>
        </a:solidFill>
        <a:effectLst/>
      </p:bgPr>
    </p:bg>
    <p:spTree>
      <p:nvGrpSpPr>
        <p:cNvPr id="1" name=""/>
        <p:cNvGrpSpPr/>
        <p:nvPr/>
      </p:nvGrpSpPr>
      <p:grpSpPr>
        <a:xfrm>
          <a:off x="0" y="0"/>
          <a:ext cx="0" cy="0"/>
          <a:chOff x="0" y="0"/>
          <a:chExt cx="0" cy="0"/>
        </a:xfrm>
      </p:grpSpPr>
      <p:grpSp>
        <p:nvGrpSpPr>
          <p:cNvPr id="2" name="Group 2"/>
          <p:cNvGrpSpPr/>
          <p:nvPr/>
        </p:nvGrpSpPr>
        <p:grpSpPr>
          <a:xfrm>
            <a:off x="11277599" y="342900"/>
            <a:ext cx="6676301" cy="9575896"/>
            <a:chOff x="0" y="0"/>
            <a:chExt cx="758598" cy="850064"/>
          </a:xfrm>
        </p:grpSpPr>
        <p:sp>
          <p:nvSpPr>
            <p:cNvPr id="3" name="Freeform 3"/>
            <p:cNvSpPr/>
            <p:nvPr/>
          </p:nvSpPr>
          <p:spPr>
            <a:xfrm>
              <a:off x="0" y="0"/>
              <a:ext cx="758598" cy="850064"/>
            </a:xfrm>
            <a:custGeom>
              <a:avLst/>
              <a:gdLst/>
              <a:ahLst/>
              <a:cxnLst/>
              <a:rect l="l" t="t" r="r" b="b"/>
              <a:pathLst>
                <a:path w="758598" h="850064">
                  <a:moveTo>
                    <a:pt x="0" y="0"/>
                  </a:moveTo>
                  <a:lnTo>
                    <a:pt x="758598" y="0"/>
                  </a:lnTo>
                  <a:lnTo>
                    <a:pt x="758598" y="850064"/>
                  </a:lnTo>
                  <a:lnTo>
                    <a:pt x="0" y="850064"/>
                  </a:lnTo>
                  <a:close/>
                </a:path>
              </a:pathLst>
            </a:custGeom>
            <a:solidFill>
              <a:srgbClr val="FBF6F1"/>
            </a:solidFill>
          </p:spPr>
          <p:txBody>
            <a:bodyPr/>
            <a:lstStyle/>
            <a:p>
              <a:endParaRPr lang="en-US"/>
            </a:p>
          </p:txBody>
        </p:sp>
        <p:sp>
          <p:nvSpPr>
            <p:cNvPr id="4" name="TextBox 4"/>
            <p:cNvSpPr txBox="1"/>
            <p:nvPr/>
          </p:nvSpPr>
          <p:spPr>
            <a:xfrm>
              <a:off x="0" y="-38100"/>
              <a:ext cx="758598" cy="888164"/>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314450" y="2974022"/>
            <a:ext cx="8667750" cy="3000821"/>
          </a:xfrm>
          <a:prstGeom prst="rect">
            <a:avLst/>
          </a:prstGeom>
        </p:spPr>
        <p:txBody>
          <a:bodyPr wrap="square" lIns="0" tIns="0" rIns="0" bIns="0" rtlCol="0" anchor="t">
            <a:spAutoFit/>
          </a:bodyPr>
          <a:lstStyle/>
          <a:p>
            <a:pPr algn="ctr">
              <a:lnSpc>
                <a:spcPts val="11660"/>
              </a:lnSpc>
            </a:pPr>
            <a:r>
              <a:rPr lang="en-US" sz="9600" dirty="0">
                <a:solidFill>
                  <a:srgbClr val="FBF6F1"/>
                </a:solidFill>
                <a:latin typeface="Martel Heavy"/>
              </a:rPr>
              <a:t>Thank you very much!</a:t>
            </a:r>
          </a:p>
        </p:txBody>
      </p:sp>
      <p:sp>
        <p:nvSpPr>
          <p:cNvPr id="7" name="Freeform 7"/>
          <p:cNvSpPr/>
          <p:nvPr/>
        </p:nvSpPr>
        <p:spPr>
          <a:xfrm>
            <a:off x="13639800" y="9181782"/>
            <a:ext cx="2514600" cy="685800"/>
          </a:xfrm>
          <a:custGeom>
            <a:avLst/>
            <a:gdLst/>
            <a:ahLst/>
            <a:cxnLst/>
            <a:rect l="l" t="t" r="r" b="b"/>
            <a:pathLst>
              <a:path w="4811515" h="1004466">
                <a:moveTo>
                  <a:pt x="0" y="0"/>
                </a:moveTo>
                <a:lnTo>
                  <a:pt x="4811515" y="0"/>
                </a:lnTo>
                <a:lnTo>
                  <a:pt x="4811515" y="1004466"/>
                </a:lnTo>
                <a:lnTo>
                  <a:pt x="0" y="1004466"/>
                </a:lnTo>
                <a:lnTo>
                  <a:pt x="0" y="0"/>
                </a:lnTo>
                <a:close/>
              </a:path>
            </a:pathLst>
          </a:custGeom>
          <a:blipFill>
            <a:blip r:embed="rId2"/>
            <a:stretch>
              <a:fillRect/>
            </a:stretch>
          </a:blipFill>
        </p:spPr>
        <p:txBody>
          <a:bodyPr/>
          <a:lstStyle/>
          <a:p>
            <a:endParaRPr lang="en-US"/>
          </a:p>
        </p:txBody>
      </p:sp>
      <p:sp>
        <p:nvSpPr>
          <p:cNvPr id="8" name="Freeform 9">
            <a:extLst>
              <a:ext uri="{FF2B5EF4-FFF2-40B4-BE49-F238E27FC236}">
                <a16:creationId xmlns:a16="http://schemas.microsoft.com/office/drawing/2014/main" id="{BA64940B-4884-D6A3-9ED0-BA3B087724F4}"/>
              </a:ext>
            </a:extLst>
          </p:cNvPr>
          <p:cNvSpPr/>
          <p:nvPr/>
        </p:nvSpPr>
        <p:spPr>
          <a:xfrm>
            <a:off x="12268200" y="3238500"/>
            <a:ext cx="4937362" cy="3342815"/>
          </a:xfrm>
          <a:custGeom>
            <a:avLst/>
            <a:gdLst/>
            <a:ahLst/>
            <a:cxnLst/>
            <a:rect l="l" t="t" r="r" b="b"/>
            <a:pathLst>
              <a:path w="2792772" h="1591862">
                <a:moveTo>
                  <a:pt x="0" y="0"/>
                </a:moveTo>
                <a:lnTo>
                  <a:pt x="2792772" y="0"/>
                </a:lnTo>
                <a:lnTo>
                  <a:pt x="2792772" y="1591862"/>
                </a:lnTo>
                <a:lnTo>
                  <a:pt x="0" y="1591862"/>
                </a:lnTo>
                <a:lnTo>
                  <a:pt x="0" y="0"/>
                </a:lnTo>
                <a:close/>
              </a:path>
            </a:pathLst>
          </a:custGeom>
          <a:blipFill>
            <a:blip r:embed="rId3"/>
            <a:stretch>
              <a:fillRect l="-18514" t="-68106" r="-20305" b="-75440"/>
            </a:stretch>
          </a:blipFill>
        </p:spPr>
        <p:txBody>
          <a:bodyPr/>
          <a:lstStyle/>
          <a:p>
            <a:endParaRPr lang="en-US"/>
          </a:p>
        </p:txBody>
      </p:sp>
      <p:sp>
        <p:nvSpPr>
          <p:cNvPr id="9" name="TextBox 6">
            <a:extLst>
              <a:ext uri="{FF2B5EF4-FFF2-40B4-BE49-F238E27FC236}">
                <a16:creationId xmlns:a16="http://schemas.microsoft.com/office/drawing/2014/main" id="{091F88CE-57F4-9C0F-BB8D-B8AFCD8E5C92}"/>
              </a:ext>
            </a:extLst>
          </p:cNvPr>
          <p:cNvSpPr txBox="1"/>
          <p:nvPr/>
        </p:nvSpPr>
        <p:spPr>
          <a:xfrm>
            <a:off x="11277599" y="6816945"/>
            <a:ext cx="6676302" cy="430887"/>
          </a:xfrm>
          <a:prstGeom prst="rect">
            <a:avLst/>
          </a:prstGeom>
        </p:spPr>
        <p:txBody>
          <a:bodyPr wrap="square" lIns="0" tIns="0" rIns="0" bIns="0" rtlCol="0" anchor="t">
            <a:spAutoFit/>
          </a:bodyPr>
          <a:lstStyle/>
          <a:p>
            <a:pPr algn="ctr"/>
            <a:r>
              <a:rPr lang="en-US" sz="2800" b="1" dirty="0">
                <a:solidFill>
                  <a:srgbClr val="1C7B3B"/>
                </a:solidFill>
              </a:rPr>
              <a:t>2023-1-EL01-KA210-ADU-000164781</a:t>
            </a:r>
          </a:p>
        </p:txBody>
      </p:sp>
      <p:sp>
        <p:nvSpPr>
          <p:cNvPr id="5" name="TextBox 6">
            <a:extLst>
              <a:ext uri="{FF2B5EF4-FFF2-40B4-BE49-F238E27FC236}">
                <a16:creationId xmlns:a16="http://schemas.microsoft.com/office/drawing/2014/main" id="{3726CDDC-C694-23D1-F177-2F2AFBDF5372}"/>
              </a:ext>
            </a:extLst>
          </p:cNvPr>
          <p:cNvSpPr txBox="1"/>
          <p:nvPr/>
        </p:nvSpPr>
        <p:spPr>
          <a:xfrm>
            <a:off x="334100" y="8420100"/>
            <a:ext cx="10562500" cy="830997"/>
          </a:xfrm>
          <a:prstGeom prst="rect">
            <a:avLst/>
          </a:prstGeom>
        </p:spPr>
        <p:txBody>
          <a:bodyPr wrap="square" lIns="0" tIns="0" rIns="0" bIns="0" rtlCol="0" anchor="t">
            <a:spAutoFit/>
          </a:bodyPr>
          <a:lstStyle/>
          <a:p>
            <a:pPr algn="ctr"/>
            <a:r>
              <a:rPr lang="en-US" i="0" dirty="0">
                <a:solidFill>
                  <a:srgbClr val="1C7B3B"/>
                </a:solidFill>
                <a:effectLst/>
              </a:rPr>
              <a:t>The European Commission support for the production of this publication does not constitute an endorsement of the contents which reflects the views only of the authors, and the Commission can not be held responsible for any use which may be made of the information contained therein</a:t>
            </a:r>
            <a:endParaRPr lang="en-US" dirty="0">
              <a:solidFill>
                <a:srgbClr val="1C7B3B"/>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E66FF"/>
        </a:solidFill>
        <a:effectLst/>
      </p:bgPr>
    </p:bg>
    <p:spTree>
      <p:nvGrpSpPr>
        <p:cNvPr id="1" name=""/>
        <p:cNvGrpSpPr/>
        <p:nvPr/>
      </p:nvGrpSpPr>
      <p:grpSpPr>
        <a:xfrm>
          <a:off x="0" y="0"/>
          <a:ext cx="0" cy="0"/>
          <a:chOff x="0" y="0"/>
          <a:chExt cx="0" cy="0"/>
        </a:xfrm>
      </p:grpSpPr>
      <p:grpSp>
        <p:nvGrpSpPr>
          <p:cNvPr id="2" name="Group 2"/>
          <p:cNvGrpSpPr/>
          <p:nvPr/>
        </p:nvGrpSpPr>
        <p:grpSpPr>
          <a:xfrm>
            <a:off x="681399" y="698452"/>
            <a:ext cx="16925201" cy="8890096"/>
            <a:chOff x="0" y="0"/>
            <a:chExt cx="1506451" cy="791275"/>
          </a:xfrm>
        </p:grpSpPr>
        <p:sp>
          <p:nvSpPr>
            <p:cNvPr id="3" name="Freeform 3"/>
            <p:cNvSpPr/>
            <p:nvPr/>
          </p:nvSpPr>
          <p:spPr>
            <a:xfrm>
              <a:off x="0" y="0"/>
              <a:ext cx="1506451" cy="791275"/>
            </a:xfrm>
            <a:custGeom>
              <a:avLst/>
              <a:gdLst/>
              <a:ahLst/>
              <a:cxnLst/>
              <a:rect l="l" t="t" r="r" b="b"/>
              <a:pathLst>
                <a:path w="1506451" h="791275">
                  <a:moveTo>
                    <a:pt x="0" y="0"/>
                  </a:moveTo>
                  <a:lnTo>
                    <a:pt x="1506451" y="0"/>
                  </a:lnTo>
                  <a:lnTo>
                    <a:pt x="1506451" y="791275"/>
                  </a:lnTo>
                  <a:lnTo>
                    <a:pt x="0" y="791275"/>
                  </a:lnTo>
                  <a:close/>
                </a:path>
              </a:pathLst>
            </a:custGeom>
            <a:solidFill>
              <a:srgbClr val="FBF6F1"/>
            </a:solidFill>
          </p:spPr>
          <p:txBody>
            <a:bodyPr/>
            <a:lstStyle/>
            <a:p>
              <a:endParaRPr lang="en-US" dirty="0"/>
            </a:p>
          </p:txBody>
        </p:sp>
        <p:sp>
          <p:nvSpPr>
            <p:cNvPr id="4" name="TextBox 4"/>
            <p:cNvSpPr txBox="1"/>
            <p:nvPr/>
          </p:nvSpPr>
          <p:spPr>
            <a:xfrm>
              <a:off x="0" y="-38100"/>
              <a:ext cx="1506451" cy="829375"/>
            </a:xfrm>
            <a:prstGeom prst="rect">
              <a:avLst/>
            </a:prstGeom>
          </p:spPr>
          <p:txBody>
            <a:bodyPr lIns="50800" tIns="50800" rIns="50800" bIns="50800" rtlCol="0" anchor="ctr"/>
            <a:lstStyle/>
            <a:p>
              <a:pPr algn="ctr">
                <a:lnSpc>
                  <a:spcPts val="2659"/>
                </a:lnSpc>
                <a:spcBef>
                  <a:spcPct val="0"/>
                </a:spcBef>
              </a:pPr>
              <a:endParaRPr dirty="0"/>
            </a:p>
          </p:txBody>
        </p:sp>
      </p:grpSp>
      <p:sp>
        <p:nvSpPr>
          <p:cNvPr id="5" name="Freeform 5"/>
          <p:cNvSpPr/>
          <p:nvPr/>
        </p:nvSpPr>
        <p:spPr>
          <a:xfrm>
            <a:off x="15074849" y="-688282"/>
            <a:ext cx="3865031" cy="3997813"/>
          </a:xfrm>
          <a:custGeom>
            <a:avLst/>
            <a:gdLst/>
            <a:ahLst/>
            <a:cxnLst/>
            <a:rect l="l" t="t" r="r" b="b"/>
            <a:pathLst>
              <a:path w="3865031" h="3997813">
                <a:moveTo>
                  <a:pt x="0" y="0"/>
                </a:moveTo>
                <a:lnTo>
                  <a:pt x="3865032" y="0"/>
                </a:lnTo>
                <a:lnTo>
                  <a:pt x="3865032" y="3997813"/>
                </a:lnTo>
                <a:lnTo>
                  <a:pt x="0" y="39978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6" name="Freeform 6"/>
          <p:cNvSpPr/>
          <p:nvPr/>
        </p:nvSpPr>
        <p:spPr>
          <a:xfrm>
            <a:off x="-1309954" y="6365680"/>
            <a:ext cx="5032574" cy="4321589"/>
          </a:xfrm>
          <a:custGeom>
            <a:avLst/>
            <a:gdLst/>
            <a:ahLst/>
            <a:cxnLst/>
            <a:rect l="l" t="t" r="r" b="b"/>
            <a:pathLst>
              <a:path w="5032574" h="4321589">
                <a:moveTo>
                  <a:pt x="0" y="0"/>
                </a:moveTo>
                <a:lnTo>
                  <a:pt x="5032574" y="0"/>
                </a:lnTo>
                <a:lnTo>
                  <a:pt x="5032574" y="4321589"/>
                </a:lnTo>
                <a:lnTo>
                  <a:pt x="0" y="43215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7" name="Freeform 7"/>
          <p:cNvSpPr/>
          <p:nvPr/>
        </p:nvSpPr>
        <p:spPr>
          <a:xfrm>
            <a:off x="14593707" y="8165538"/>
            <a:ext cx="3721907" cy="2121462"/>
          </a:xfrm>
          <a:custGeom>
            <a:avLst/>
            <a:gdLst/>
            <a:ahLst/>
            <a:cxnLst/>
            <a:rect l="l" t="t" r="r" b="b"/>
            <a:pathLst>
              <a:path w="3721907" h="2121462">
                <a:moveTo>
                  <a:pt x="0" y="0"/>
                </a:moveTo>
                <a:lnTo>
                  <a:pt x="3721907" y="0"/>
                </a:lnTo>
                <a:lnTo>
                  <a:pt x="3721907" y="2121462"/>
                </a:lnTo>
                <a:lnTo>
                  <a:pt x="0" y="2121462"/>
                </a:lnTo>
                <a:lnTo>
                  <a:pt x="0" y="0"/>
                </a:lnTo>
                <a:close/>
              </a:path>
            </a:pathLst>
          </a:custGeom>
          <a:blipFill>
            <a:blip r:embed="rId6"/>
            <a:stretch>
              <a:fillRect l="-18514" t="-68106" r="-20305" b="-75440"/>
            </a:stretch>
          </a:blipFill>
        </p:spPr>
        <p:txBody>
          <a:bodyPr/>
          <a:lstStyle/>
          <a:p>
            <a:endParaRPr lang="en-US" dirty="0"/>
          </a:p>
        </p:txBody>
      </p:sp>
      <p:sp>
        <p:nvSpPr>
          <p:cNvPr id="9" name="TextBox 9"/>
          <p:cNvSpPr txBox="1"/>
          <p:nvPr/>
        </p:nvSpPr>
        <p:spPr>
          <a:xfrm>
            <a:off x="1905000" y="1748088"/>
            <a:ext cx="8382000" cy="5909310"/>
          </a:xfrm>
          <a:prstGeom prst="rect">
            <a:avLst/>
          </a:prstGeom>
        </p:spPr>
        <p:txBody>
          <a:bodyPr wrap="square" lIns="0" tIns="0" rIns="0" bIns="0" rtlCol="0" anchor="t">
            <a:spAutoFit/>
          </a:bodyPr>
          <a:lstStyle/>
          <a:p>
            <a:pPr marL="457200" indent="-457200">
              <a:buFont typeface="Arial" pitchFamily="34" charset="0"/>
              <a:buChar char="•"/>
            </a:pPr>
            <a:r>
              <a:rPr lang="en-US" sz="2400" dirty="0"/>
              <a:t>Climate </a:t>
            </a:r>
            <a:r>
              <a:rPr lang="sr-Latn-RS" sz="2400" dirty="0" err="1"/>
              <a:t>change</a:t>
            </a:r>
            <a:r>
              <a:rPr lang="sr-Latn-RS" sz="2400" dirty="0"/>
              <a:t>:</a:t>
            </a:r>
          </a:p>
          <a:p>
            <a:pPr marL="914400" lvl="1" indent="-457200">
              <a:buFont typeface="Arial" pitchFamily="34" charset="0"/>
              <a:buChar char="•"/>
            </a:pPr>
            <a:r>
              <a:rPr lang="en-US" sz="2400" dirty="0"/>
              <a:t>rise in average global temperature,</a:t>
            </a:r>
          </a:p>
          <a:p>
            <a:pPr marL="914400" lvl="1" indent="-457200">
              <a:buFont typeface="Arial" pitchFamily="34" charset="0"/>
              <a:buChar char="•"/>
            </a:pPr>
            <a:r>
              <a:rPr lang="en-US" sz="2400" dirty="0"/>
              <a:t>change in rainfall patterns (catastrophic storms, flooding, </a:t>
            </a:r>
          </a:p>
          <a:p>
            <a:pPr marL="914400" lvl="1" indent="-457200">
              <a:buFont typeface="Arial" pitchFamily="34" charset="0"/>
              <a:buChar char="•"/>
            </a:pPr>
            <a:r>
              <a:rPr lang="en-US" sz="2400" dirty="0"/>
              <a:t>melting of glaciers and snow,</a:t>
            </a:r>
          </a:p>
          <a:p>
            <a:pPr marL="914400" lvl="1" indent="-457200">
              <a:buFont typeface="Arial" pitchFamily="34" charset="0"/>
              <a:buChar char="•"/>
            </a:pPr>
            <a:r>
              <a:rPr lang="en-US" sz="2400" dirty="0"/>
              <a:t>mean sea level rise,</a:t>
            </a:r>
          </a:p>
          <a:p>
            <a:pPr marL="914400" lvl="1" indent="-457200">
              <a:buFont typeface="Arial" pitchFamily="34" charset="0"/>
              <a:buChar char="•"/>
            </a:pPr>
            <a:r>
              <a:rPr lang="en-US" sz="2400" dirty="0"/>
              <a:t>more frequent occurrence of droughts and fires, </a:t>
            </a:r>
            <a:r>
              <a:rPr lang="en-US" sz="2400" dirty="0" err="1"/>
              <a:t>etc</a:t>
            </a:r>
            <a:r>
              <a:rPr lang="sr-Latn-RS" sz="2400" dirty="0">
                <a:cs typeface="Calibri" pitchFamily="34" charset="0"/>
              </a:rPr>
              <a:t>.</a:t>
            </a:r>
            <a:endParaRPr lang="sr-Cyrl-RS" sz="2400" dirty="0">
              <a:cs typeface="Calibri" pitchFamily="34" charset="0"/>
            </a:endParaRPr>
          </a:p>
          <a:p>
            <a:pPr marL="914400" lvl="1" indent="-457200">
              <a:buFont typeface="Arial" pitchFamily="34" charset="0"/>
              <a:buChar char="•"/>
            </a:pPr>
            <a:endParaRPr lang="sr-Cyrl-RS" sz="2400" dirty="0">
              <a:cs typeface="Calibri" pitchFamily="34" charset="0"/>
            </a:endParaRPr>
          </a:p>
          <a:p>
            <a:pPr marL="914400" lvl="1" indent="-457200">
              <a:buFont typeface="Arial" pitchFamily="34" charset="0"/>
              <a:buChar char="•"/>
            </a:pPr>
            <a:endParaRPr lang="sr-Cyrl-RS" sz="2400" dirty="0">
              <a:cs typeface="Calibri" pitchFamily="34" charset="0"/>
            </a:endParaRPr>
          </a:p>
          <a:p>
            <a:pPr marL="914400" lvl="1" indent="-457200">
              <a:buFont typeface="Arial" pitchFamily="34" charset="0"/>
              <a:buChar char="•"/>
            </a:pPr>
            <a:endParaRPr lang="sr-Cyrl-RS" sz="2400" dirty="0">
              <a:cs typeface="Calibri" pitchFamily="34" charset="0"/>
            </a:endParaRPr>
          </a:p>
          <a:p>
            <a:pPr marL="914400" lvl="1" indent="-457200">
              <a:buFont typeface="Arial" pitchFamily="34" charset="0"/>
              <a:buChar char="•"/>
            </a:pPr>
            <a:endParaRPr lang="sr-Cyrl-RS" sz="2400" dirty="0">
              <a:cs typeface="Calibri" pitchFamily="34" charset="0"/>
            </a:endParaRPr>
          </a:p>
          <a:p>
            <a:pPr marL="914400" lvl="1" indent="-457200">
              <a:buFont typeface="Arial" pitchFamily="34" charset="0"/>
              <a:buChar char="•"/>
            </a:pPr>
            <a:endParaRPr lang="sr-Cyrl-RS" sz="2400" dirty="0">
              <a:cs typeface="Calibri" pitchFamily="34" charset="0"/>
            </a:endParaRPr>
          </a:p>
          <a:p>
            <a:pPr marL="914400" lvl="1" indent="-457200">
              <a:buFont typeface="Arial" pitchFamily="34" charset="0"/>
              <a:buChar char="•"/>
            </a:pPr>
            <a:endParaRPr lang="sr-Cyrl-RS" sz="2400" dirty="0">
              <a:cs typeface="Calibri" pitchFamily="34" charset="0"/>
            </a:endParaRPr>
          </a:p>
          <a:p>
            <a:pPr marL="914400" lvl="1" indent="-457200">
              <a:buFont typeface="Arial" pitchFamily="34" charset="0"/>
              <a:buChar char="•"/>
            </a:pPr>
            <a:endParaRPr lang="sr-Cyrl-RS" sz="2400" dirty="0">
              <a:cs typeface="Calibri" pitchFamily="34" charset="0"/>
            </a:endParaRPr>
          </a:p>
          <a:p>
            <a:pPr marL="457200" indent="-457200">
              <a:buFont typeface="Arial" pitchFamily="34" charset="0"/>
              <a:buChar char="•"/>
            </a:pPr>
            <a:r>
              <a:rPr lang="en-US" sz="2400" dirty="0"/>
              <a:t>More and more people are talking about the climate crisis, not climate change!</a:t>
            </a:r>
          </a:p>
          <a:p>
            <a:pPr marL="457200" indent="-457200">
              <a:buFont typeface="Arial" pitchFamily="34" charset="0"/>
              <a:buChar char="•"/>
            </a:pPr>
            <a:endParaRPr lang="en-US" sz="2400" dirty="0"/>
          </a:p>
        </p:txBody>
      </p:sp>
      <p:sp>
        <p:nvSpPr>
          <p:cNvPr id="10" name="TextBox 2">
            <a:extLst>
              <a:ext uri="{FF2B5EF4-FFF2-40B4-BE49-F238E27FC236}">
                <a16:creationId xmlns:a16="http://schemas.microsoft.com/office/drawing/2014/main" id="{55EB14CB-F025-B4C3-8DD9-A9954CD1579D}"/>
              </a:ext>
            </a:extLst>
          </p:cNvPr>
          <p:cNvSpPr txBox="1"/>
          <p:nvPr/>
        </p:nvSpPr>
        <p:spPr>
          <a:xfrm>
            <a:off x="965400" y="745381"/>
            <a:ext cx="16357197" cy="788677"/>
          </a:xfrm>
          <a:prstGeom prst="rect">
            <a:avLst/>
          </a:prstGeom>
        </p:spPr>
        <p:txBody>
          <a:bodyPr wrap="square" lIns="0" tIns="0" rIns="0" bIns="0" rtlCol="0" anchor="t">
            <a:spAutoFit/>
          </a:bodyPr>
          <a:lstStyle/>
          <a:p>
            <a:pPr algn="ctr">
              <a:lnSpc>
                <a:spcPts val="6611"/>
              </a:lnSpc>
            </a:pPr>
            <a:r>
              <a:rPr lang="en-US" sz="4000" dirty="0">
                <a:solidFill>
                  <a:srgbClr val="22823E"/>
                </a:solidFill>
                <a:latin typeface="Martel Heavy"/>
              </a:rPr>
              <a:t>Introduction</a:t>
            </a:r>
          </a:p>
        </p:txBody>
      </p:sp>
      <p:grpSp>
        <p:nvGrpSpPr>
          <p:cNvPr id="11" name="Group 10"/>
          <p:cNvGrpSpPr/>
          <p:nvPr/>
        </p:nvGrpSpPr>
        <p:grpSpPr>
          <a:xfrm>
            <a:off x="696639" y="4144404"/>
            <a:ext cx="11592374" cy="1771300"/>
            <a:chOff x="180526" y="4218477"/>
            <a:chExt cx="11907611" cy="1771301"/>
          </a:xfrm>
        </p:grpSpPr>
        <p:pic>
          <p:nvPicPr>
            <p:cNvPr id="12" name="Picture 2" descr="High Winds and Rain for the Monmouth Area this Weekend | Prairie  Communications, LLC"/>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016"/>
            <a:stretch/>
          </p:blipFill>
          <p:spPr bwMode="auto">
            <a:xfrm>
              <a:off x="2360585" y="4218477"/>
              <a:ext cx="2518669" cy="17713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r="8346"/>
            <a:stretch/>
          </p:blipFill>
          <p:spPr bwMode="auto">
            <a:xfrm>
              <a:off x="4879255" y="4218477"/>
              <a:ext cx="2439652" cy="1771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descr="Climate report notes 7th year of sea level rise : Cayman News Service"/>
            <p:cNvPicPr>
              <a:picLocks noChangeAspect="1" noChangeArrowheads="1"/>
            </p:cNvPicPr>
            <p:nvPr/>
          </p:nvPicPr>
          <p:blipFill rotWithShape="1">
            <a:blip r:embed="rId9">
              <a:extLst>
                <a:ext uri="{28A0092B-C50C-407E-A947-70E740481C1C}">
                  <a14:useLocalDpi xmlns:a14="http://schemas.microsoft.com/office/drawing/2010/main" val="0"/>
                </a:ext>
              </a:extLst>
            </a:blip>
            <a:srcRect l="8214" r="9884"/>
            <a:stretch/>
          </p:blipFill>
          <p:spPr bwMode="auto">
            <a:xfrm>
              <a:off x="7280035" y="4218477"/>
              <a:ext cx="2180060" cy="17713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26347" y="4218478"/>
              <a:ext cx="2661790" cy="177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0526" y="4218478"/>
              <a:ext cx="2180059" cy="1771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7" name="Picture 16"/>
          <p:cNvPicPr/>
          <p:nvPr/>
        </p:nvPicPr>
        <p:blipFill rotWithShape="1">
          <a:blip r:embed="rId12"/>
          <a:srcRect l="4236" t="23480" r="31633" b="14280"/>
          <a:stretch/>
        </p:blipFill>
        <p:spPr>
          <a:xfrm>
            <a:off x="10744200" y="5929421"/>
            <a:ext cx="7467600" cy="435757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E66FF"/>
        </a:solidFill>
        <a:effectLst/>
      </p:bgPr>
    </p:bg>
    <p:spTree>
      <p:nvGrpSpPr>
        <p:cNvPr id="1" name=""/>
        <p:cNvGrpSpPr/>
        <p:nvPr/>
      </p:nvGrpSpPr>
      <p:grpSpPr>
        <a:xfrm>
          <a:off x="0" y="0"/>
          <a:ext cx="0" cy="0"/>
          <a:chOff x="0" y="0"/>
          <a:chExt cx="0" cy="0"/>
        </a:xfrm>
      </p:grpSpPr>
      <p:grpSp>
        <p:nvGrpSpPr>
          <p:cNvPr id="2" name="Group 2"/>
          <p:cNvGrpSpPr/>
          <p:nvPr/>
        </p:nvGrpSpPr>
        <p:grpSpPr>
          <a:xfrm>
            <a:off x="681399" y="698452"/>
            <a:ext cx="16925201" cy="8890096"/>
            <a:chOff x="0" y="0"/>
            <a:chExt cx="1506451" cy="791275"/>
          </a:xfrm>
        </p:grpSpPr>
        <p:sp>
          <p:nvSpPr>
            <p:cNvPr id="3" name="Freeform 3"/>
            <p:cNvSpPr/>
            <p:nvPr/>
          </p:nvSpPr>
          <p:spPr>
            <a:xfrm>
              <a:off x="0" y="0"/>
              <a:ext cx="1506451" cy="791275"/>
            </a:xfrm>
            <a:custGeom>
              <a:avLst/>
              <a:gdLst/>
              <a:ahLst/>
              <a:cxnLst/>
              <a:rect l="l" t="t" r="r" b="b"/>
              <a:pathLst>
                <a:path w="1506451" h="791275">
                  <a:moveTo>
                    <a:pt x="0" y="0"/>
                  </a:moveTo>
                  <a:lnTo>
                    <a:pt x="1506451" y="0"/>
                  </a:lnTo>
                  <a:lnTo>
                    <a:pt x="1506451" y="791275"/>
                  </a:lnTo>
                  <a:lnTo>
                    <a:pt x="0" y="791275"/>
                  </a:lnTo>
                  <a:close/>
                </a:path>
              </a:pathLst>
            </a:custGeom>
            <a:solidFill>
              <a:srgbClr val="FBF6F1"/>
            </a:solidFill>
          </p:spPr>
          <p:txBody>
            <a:bodyPr/>
            <a:lstStyle/>
            <a:p>
              <a:endParaRPr lang="en-US"/>
            </a:p>
          </p:txBody>
        </p:sp>
        <p:sp>
          <p:nvSpPr>
            <p:cNvPr id="4" name="TextBox 4"/>
            <p:cNvSpPr txBox="1"/>
            <p:nvPr/>
          </p:nvSpPr>
          <p:spPr>
            <a:xfrm>
              <a:off x="0" y="-38100"/>
              <a:ext cx="1506451" cy="829375"/>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5074849" y="-688282"/>
            <a:ext cx="3865031" cy="3997813"/>
          </a:xfrm>
          <a:custGeom>
            <a:avLst/>
            <a:gdLst/>
            <a:ahLst/>
            <a:cxnLst/>
            <a:rect l="l" t="t" r="r" b="b"/>
            <a:pathLst>
              <a:path w="3865031" h="3997813">
                <a:moveTo>
                  <a:pt x="0" y="0"/>
                </a:moveTo>
                <a:lnTo>
                  <a:pt x="3865032" y="0"/>
                </a:lnTo>
                <a:lnTo>
                  <a:pt x="3865032" y="3997813"/>
                </a:lnTo>
                <a:lnTo>
                  <a:pt x="0" y="39978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309954" y="6365680"/>
            <a:ext cx="5032574" cy="4321589"/>
          </a:xfrm>
          <a:custGeom>
            <a:avLst/>
            <a:gdLst/>
            <a:ahLst/>
            <a:cxnLst/>
            <a:rect l="l" t="t" r="r" b="b"/>
            <a:pathLst>
              <a:path w="5032574" h="4321589">
                <a:moveTo>
                  <a:pt x="0" y="0"/>
                </a:moveTo>
                <a:lnTo>
                  <a:pt x="5032574" y="0"/>
                </a:lnTo>
                <a:lnTo>
                  <a:pt x="5032574" y="4321589"/>
                </a:lnTo>
                <a:lnTo>
                  <a:pt x="0" y="43215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4593707" y="8165538"/>
            <a:ext cx="3721907" cy="2121462"/>
          </a:xfrm>
          <a:custGeom>
            <a:avLst/>
            <a:gdLst/>
            <a:ahLst/>
            <a:cxnLst/>
            <a:rect l="l" t="t" r="r" b="b"/>
            <a:pathLst>
              <a:path w="3721907" h="2121462">
                <a:moveTo>
                  <a:pt x="0" y="0"/>
                </a:moveTo>
                <a:lnTo>
                  <a:pt x="3721907" y="0"/>
                </a:lnTo>
                <a:lnTo>
                  <a:pt x="3721907" y="2121462"/>
                </a:lnTo>
                <a:lnTo>
                  <a:pt x="0" y="2121462"/>
                </a:lnTo>
                <a:lnTo>
                  <a:pt x="0" y="0"/>
                </a:lnTo>
                <a:close/>
              </a:path>
            </a:pathLst>
          </a:custGeom>
          <a:blipFill>
            <a:blip r:embed="rId6"/>
            <a:stretch>
              <a:fillRect l="-18514" t="-68106" r="-20305" b="-75440"/>
            </a:stretch>
          </a:blipFill>
        </p:spPr>
        <p:txBody>
          <a:bodyPr/>
          <a:lstStyle/>
          <a:p>
            <a:endParaRPr lang="en-US"/>
          </a:p>
        </p:txBody>
      </p:sp>
      <p:sp>
        <p:nvSpPr>
          <p:cNvPr id="9" name="TextBox 9"/>
          <p:cNvSpPr txBox="1"/>
          <p:nvPr/>
        </p:nvSpPr>
        <p:spPr>
          <a:xfrm>
            <a:off x="1905000" y="1748088"/>
            <a:ext cx="14630400" cy="3323987"/>
          </a:xfrm>
          <a:prstGeom prst="rect">
            <a:avLst/>
          </a:prstGeom>
        </p:spPr>
        <p:txBody>
          <a:bodyPr wrap="square" lIns="0" tIns="0" rIns="0" bIns="0" rtlCol="0" anchor="t">
            <a:spAutoFit/>
          </a:bodyPr>
          <a:lstStyle/>
          <a:p>
            <a:pPr marL="457200" indent="-457200">
              <a:buFont typeface="Arial" pitchFamily="34" charset="0"/>
              <a:buChar char="•"/>
            </a:pPr>
            <a:r>
              <a:rPr lang="en-US" sz="2400" dirty="0"/>
              <a:t>Climate change as a result of greenhouse gases (GHG) emitted by human activities</a:t>
            </a:r>
            <a:r>
              <a:rPr lang="sr-Cyrl-RS" sz="2400" dirty="0"/>
              <a:t>:</a:t>
            </a:r>
            <a:endParaRPr lang="en-US" sz="2400" dirty="0"/>
          </a:p>
          <a:p>
            <a:pPr marL="800100" lvl="1" indent="-342900" fontAlgn="base">
              <a:buFont typeface="Arial" pitchFamily="34" charset="0"/>
              <a:buChar char="•"/>
            </a:pPr>
            <a:r>
              <a:rPr lang="en-US" sz="2400" dirty="0"/>
              <a:t>Carbon dioxide - CO</a:t>
            </a:r>
            <a:r>
              <a:rPr lang="en-US" sz="2400" baseline="-25000" dirty="0"/>
              <a:t>2</a:t>
            </a:r>
            <a:r>
              <a:rPr lang="en-US" sz="2400" dirty="0"/>
              <a:t> </a:t>
            </a:r>
            <a:endParaRPr lang="sr-Latn-RS" sz="2400" dirty="0"/>
          </a:p>
          <a:p>
            <a:pPr marL="800100" lvl="1" indent="-342900" fontAlgn="base">
              <a:buFont typeface="Arial" pitchFamily="34" charset="0"/>
              <a:buChar char="•"/>
            </a:pPr>
            <a:r>
              <a:rPr lang="en-US" sz="2400" dirty="0"/>
              <a:t>Methane – CH</a:t>
            </a:r>
            <a:r>
              <a:rPr lang="en-US" sz="2400" baseline="-25000" dirty="0"/>
              <a:t>4</a:t>
            </a:r>
            <a:r>
              <a:rPr lang="en-US" sz="2400" dirty="0"/>
              <a:t>  </a:t>
            </a:r>
            <a:endParaRPr lang="sr-Latn-RS" sz="2400" dirty="0"/>
          </a:p>
          <a:p>
            <a:pPr marL="800100" lvl="1" indent="-342900" fontAlgn="base">
              <a:buFont typeface="Arial" pitchFamily="34" charset="0"/>
              <a:buChar char="•"/>
            </a:pPr>
            <a:r>
              <a:rPr lang="en-US" sz="2400" dirty="0"/>
              <a:t>Nitrous oxide  - N</a:t>
            </a:r>
            <a:r>
              <a:rPr lang="en-US" sz="2400" baseline="-25000" dirty="0"/>
              <a:t>2</a:t>
            </a:r>
            <a:r>
              <a:rPr lang="en-US" sz="2400" dirty="0"/>
              <a:t>O</a:t>
            </a:r>
            <a:endParaRPr lang="sr-Latn-RS" sz="2400" dirty="0"/>
          </a:p>
          <a:p>
            <a:pPr marL="800100" lvl="1" indent="-342900" fontAlgn="base">
              <a:buFont typeface="Arial" pitchFamily="34" charset="0"/>
              <a:buChar char="•"/>
            </a:pPr>
            <a:r>
              <a:rPr lang="en-US" sz="2400" dirty="0"/>
              <a:t>Fluorinated gasses (F – gasses: </a:t>
            </a:r>
            <a:r>
              <a:rPr lang="en-US" sz="2400" dirty="0" err="1"/>
              <a:t>Sulphur</a:t>
            </a:r>
            <a:r>
              <a:rPr lang="en-US" sz="2400" dirty="0"/>
              <a:t> hexafluoride  - SF</a:t>
            </a:r>
            <a:r>
              <a:rPr lang="en-US" sz="2400" baseline="-25000" dirty="0"/>
              <a:t>6</a:t>
            </a:r>
            <a:r>
              <a:rPr lang="en-US" sz="2400" dirty="0"/>
              <a:t>, </a:t>
            </a:r>
            <a:r>
              <a:rPr lang="en-US" sz="2400" dirty="0" err="1"/>
              <a:t>Perfluorocarbons</a:t>
            </a:r>
            <a:r>
              <a:rPr lang="en-US" sz="2400" dirty="0"/>
              <a:t>  - PFCs, </a:t>
            </a:r>
            <a:r>
              <a:rPr lang="en-US" sz="2400" dirty="0" err="1"/>
              <a:t>Hydrofluorocarbons</a:t>
            </a:r>
            <a:r>
              <a:rPr lang="en-US" sz="2400" dirty="0"/>
              <a:t> - HFCs)</a:t>
            </a:r>
            <a:endParaRPr lang="sr-Latn-RS" sz="2400" dirty="0"/>
          </a:p>
          <a:p>
            <a:pPr marL="457200" indent="-457200">
              <a:buFont typeface="Arial" pitchFamily="34" charset="0"/>
              <a:buChar char="•"/>
            </a:pPr>
            <a:endParaRPr lang="sr-Cyrl-RS" sz="2400" dirty="0"/>
          </a:p>
          <a:p>
            <a:pPr marL="457200" indent="-457200">
              <a:buFont typeface="Arial" pitchFamily="34" charset="0"/>
              <a:buChar char="•"/>
            </a:pPr>
            <a:r>
              <a:rPr lang="en-US" sz="2400" dirty="0"/>
              <a:t>The concentration of these gases in the atmosphere is increasing due to human activity.</a:t>
            </a:r>
            <a:endParaRPr lang="sr-Latn-RS" sz="2400" dirty="0"/>
          </a:p>
          <a:p>
            <a:pPr marL="457200" indent="-457200">
              <a:buFont typeface="Arial" pitchFamily="34" charset="0"/>
              <a:buChar char="•"/>
            </a:pPr>
            <a:endParaRPr lang="sr-Latn-RS" sz="2400" dirty="0"/>
          </a:p>
          <a:p>
            <a:pPr marL="457200" indent="-457200">
              <a:buFont typeface="Arial" pitchFamily="34" charset="0"/>
              <a:buChar char="•"/>
            </a:pPr>
            <a:endParaRPr lang="sr-Latn-RS" sz="2400" dirty="0"/>
          </a:p>
        </p:txBody>
      </p:sp>
      <p:sp>
        <p:nvSpPr>
          <p:cNvPr id="10" name="TextBox 2">
            <a:extLst>
              <a:ext uri="{FF2B5EF4-FFF2-40B4-BE49-F238E27FC236}">
                <a16:creationId xmlns:a16="http://schemas.microsoft.com/office/drawing/2014/main" id="{55EB14CB-F025-B4C3-8DD9-A9954CD1579D}"/>
              </a:ext>
            </a:extLst>
          </p:cNvPr>
          <p:cNvSpPr txBox="1"/>
          <p:nvPr/>
        </p:nvSpPr>
        <p:spPr>
          <a:xfrm>
            <a:off x="965400" y="745381"/>
            <a:ext cx="16357197" cy="788677"/>
          </a:xfrm>
          <a:prstGeom prst="rect">
            <a:avLst/>
          </a:prstGeom>
        </p:spPr>
        <p:txBody>
          <a:bodyPr wrap="square" lIns="0" tIns="0" rIns="0" bIns="0" rtlCol="0" anchor="t">
            <a:spAutoFit/>
          </a:bodyPr>
          <a:lstStyle/>
          <a:p>
            <a:pPr algn="ctr">
              <a:lnSpc>
                <a:spcPts val="6611"/>
              </a:lnSpc>
            </a:pPr>
            <a:r>
              <a:rPr lang="en-US" sz="4000" dirty="0">
                <a:solidFill>
                  <a:srgbClr val="22823E"/>
                </a:solidFill>
                <a:latin typeface="Martel Heavy"/>
              </a:rPr>
              <a:t>Greenhouse Gases</a:t>
            </a:r>
          </a:p>
        </p:txBody>
      </p:sp>
      <p:pic>
        <p:nvPicPr>
          <p:cNvPr id="17" name="Picture 3" descr="C:\Users\Win10\Downloads\greenhouse-gases-chart-blo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44690" y="4457700"/>
            <a:ext cx="8026895" cy="5829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36172" y="4943770"/>
            <a:ext cx="4884960" cy="5343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257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E66FF"/>
        </a:solidFill>
        <a:effectLst/>
      </p:bgPr>
    </p:bg>
    <p:spTree>
      <p:nvGrpSpPr>
        <p:cNvPr id="1" name=""/>
        <p:cNvGrpSpPr/>
        <p:nvPr/>
      </p:nvGrpSpPr>
      <p:grpSpPr>
        <a:xfrm>
          <a:off x="0" y="0"/>
          <a:ext cx="0" cy="0"/>
          <a:chOff x="0" y="0"/>
          <a:chExt cx="0" cy="0"/>
        </a:xfrm>
      </p:grpSpPr>
      <p:grpSp>
        <p:nvGrpSpPr>
          <p:cNvPr id="2" name="Group 2"/>
          <p:cNvGrpSpPr/>
          <p:nvPr/>
        </p:nvGrpSpPr>
        <p:grpSpPr>
          <a:xfrm>
            <a:off x="681399" y="698452"/>
            <a:ext cx="16925201" cy="8890096"/>
            <a:chOff x="0" y="0"/>
            <a:chExt cx="1506451" cy="791275"/>
          </a:xfrm>
        </p:grpSpPr>
        <p:sp>
          <p:nvSpPr>
            <p:cNvPr id="3" name="Freeform 3"/>
            <p:cNvSpPr/>
            <p:nvPr/>
          </p:nvSpPr>
          <p:spPr>
            <a:xfrm>
              <a:off x="0" y="0"/>
              <a:ext cx="1506451" cy="791275"/>
            </a:xfrm>
            <a:custGeom>
              <a:avLst/>
              <a:gdLst/>
              <a:ahLst/>
              <a:cxnLst/>
              <a:rect l="l" t="t" r="r" b="b"/>
              <a:pathLst>
                <a:path w="1506451" h="791275">
                  <a:moveTo>
                    <a:pt x="0" y="0"/>
                  </a:moveTo>
                  <a:lnTo>
                    <a:pt x="1506451" y="0"/>
                  </a:lnTo>
                  <a:lnTo>
                    <a:pt x="1506451" y="791275"/>
                  </a:lnTo>
                  <a:lnTo>
                    <a:pt x="0" y="791275"/>
                  </a:lnTo>
                  <a:close/>
                </a:path>
              </a:pathLst>
            </a:custGeom>
            <a:solidFill>
              <a:srgbClr val="FBF6F1"/>
            </a:solidFill>
          </p:spPr>
          <p:txBody>
            <a:bodyPr/>
            <a:lstStyle/>
            <a:p>
              <a:endParaRPr lang="en-US"/>
            </a:p>
          </p:txBody>
        </p:sp>
        <p:sp>
          <p:nvSpPr>
            <p:cNvPr id="4" name="TextBox 4"/>
            <p:cNvSpPr txBox="1"/>
            <p:nvPr/>
          </p:nvSpPr>
          <p:spPr>
            <a:xfrm>
              <a:off x="0" y="-38100"/>
              <a:ext cx="1506451" cy="829375"/>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5074849" y="-688282"/>
            <a:ext cx="3865031" cy="3997813"/>
          </a:xfrm>
          <a:custGeom>
            <a:avLst/>
            <a:gdLst/>
            <a:ahLst/>
            <a:cxnLst/>
            <a:rect l="l" t="t" r="r" b="b"/>
            <a:pathLst>
              <a:path w="3865031" h="3997813">
                <a:moveTo>
                  <a:pt x="0" y="0"/>
                </a:moveTo>
                <a:lnTo>
                  <a:pt x="3865032" y="0"/>
                </a:lnTo>
                <a:lnTo>
                  <a:pt x="3865032" y="3997813"/>
                </a:lnTo>
                <a:lnTo>
                  <a:pt x="0" y="3997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309954" y="6365680"/>
            <a:ext cx="5032574" cy="4321589"/>
          </a:xfrm>
          <a:custGeom>
            <a:avLst/>
            <a:gdLst/>
            <a:ahLst/>
            <a:cxnLst/>
            <a:rect l="l" t="t" r="r" b="b"/>
            <a:pathLst>
              <a:path w="5032574" h="4321589">
                <a:moveTo>
                  <a:pt x="0" y="0"/>
                </a:moveTo>
                <a:lnTo>
                  <a:pt x="5032574" y="0"/>
                </a:lnTo>
                <a:lnTo>
                  <a:pt x="5032574" y="4321589"/>
                </a:lnTo>
                <a:lnTo>
                  <a:pt x="0" y="43215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4593707" y="8165538"/>
            <a:ext cx="3721907" cy="2121462"/>
          </a:xfrm>
          <a:custGeom>
            <a:avLst/>
            <a:gdLst/>
            <a:ahLst/>
            <a:cxnLst/>
            <a:rect l="l" t="t" r="r" b="b"/>
            <a:pathLst>
              <a:path w="3721907" h="2121462">
                <a:moveTo>
                  <a:pt x="0" y="0"/>
                </a:moveTo>
                <a:lnTo>
                  <a:pt x="3721907" y="0"/>
                </a:lnTo>
                <a:lnTo>
                  <a:pt x="3721907" y="2121462"/>
                </a:lnTo>
                <a:lnTo>
                  <a:pt x="0" y="2121462"/>
                </a:lnTo>
                <a:lnTo>
                  <a:pt x="0" y="0"/>
                </a:lnTo>
                <a:close/>
              </a:path>
            </a:pathLst>
          </a:custGeom>
          <a:blipFill>
            <a:blip r:embed="rId7"/>
            <a:stretch>
              <a:fillRect l="-18514" t="-68106" r="-20305" b="-75440"/>
            </a:stretch>
          </a:blipFill>
        </p:spPr>
        <p:txBody>
          <a:bodyPr/>
          <a:lstStyle/>
          <a:p>
            <a:endParaRPr lang="en-US"/>
          </a:p>
        </p:txBody>
      </p:sp>
      <p:sp>
        <p:nvSpPr>
          <p:cNvPr id="10" name="TextBox 2">
            <a:extLst>
              <a:ext uri="{FF2B5EF4-FFF2-40B4-BE49-F238E27FC236}">
                <a16:creationId xmlns:a16="http://schemas.microsoft.com/office/drawing/2014/main" id="{55EB14CB-F025-B4C3-8DD9-A9954CD1579D}"/>
              </a:ext>
            </a:extLst>
          </p:cNvPr>
          <p:cNvSpPr txBox="1"/>
          <p:nvPr/>
        </p:nvSpPr>
        <p:spPr>
          <a:xfrm>
            <a:off x="965400" y="745381"/>
            <a:ext cx="16357197" cy="788677"/>
          </a:xfrm>
          <a:prstGeom prst="rect">
            <a:avLst/>
          </a:prstGeom>
        </p:spPr>
        <p:txBody>
          <a:bodyPr wrap="square" lIns="0" tIns="0" rIns="0" bIns="0" rtlCol="0" anchor="t">
            <a:spAutoFit/>
          </a:bodyPr>
          <a:lstStyle/>
          <a:p>
            <a:pPr algn="ctr">
              <a:lnSpc>
                <a:spcPts val="6611"/>
              </a:lnSpc>
            </a:pPr>
            <a:r>
              <a:rPr lang="en-US" sz="4000" dirty="0">
                <a:solidFill>
                  <a:srgbClr val="22823E"/>
                </a:solidFill>
                <a:latin typeface="Martel Heavy"/>
              </a:rPr>
              <a:t>GHG Emissions in Industry</a:t>
            </a:r>
          </a:p>
        </p:txBody>
      </p:sp>
      <p:sp>
        <p:nvSpPr>
          <p:cNvPr id="12" name="TextBox 11">
            <a:extLst>
              <a:ext uri="{FF2B5EF4-FFF2-40B4-BE49-F238E27FC236}">
                <a16:creationId xmlns:a16="http://schemas.microsoft.com/office/drawing/2014/main" id="{F9B38901-D962-44C4-8096-B797DF18E0F1}"/>
              </a:ext>
            </a:extLst>
          </p:cNvPr>
          <p:cNvSpPr txBox="1"/>
          <p:nvPr/>
        </p:nvSpPr>
        <p:spPr>
          <a:xfrm>
            <a:off x="1828800" y="1682554"/>
            <a:ext cx="8686800" cy="3416320"/>
          </a:xfrm>
          <a:prstGeom prst="rect">
            <a:avLst/>
          </a:prstGeom>
          <a:noFill/>
        </p:spPr>
        <p:txBody>
          <a:bodyPr wrap="square" rtlCol="0">
            <a:spAutoFit/>
          </a:bodyPr>
          <a:lstStyle/>
          <a:p>
            <a:pPr marL="342900" indent="-342900">
              <a:buFont typeface="Arial" pitchFamily="34" charset="0"/>
              <a:buChar char="•"/>
            </a:pPr>
            <a:r>
              <a:rPr lang="en-US" sz="2400" dirty="0"/>
              <a:t>Global GHG emissions reached in 2022 the level of 53.8 </a:t>
            </a:r>
            <a:r>
              <a:rPr lang="en-US" sz="2400" dirty="0" err="1"/>
              <a:t>Gt</a:t>
            </a:r>
            <a:r>
              <a:rPr lang="en-US" sz="2400" dirty="0"/>
              <a:t> CO2eq </a:t>
            </a:r>
          </a:p>
          <a:p>
            <a:pPr marL="342900" indent="-342900">
              <a:buFont typeface="Arial" pitchFamily="34" charset="0"/>
              <a:buChar char="•"/>
            </a:pPr>
            <a:endParaRPr lang="en-US" sz="2400" dirty="0"/>
          </a:p>
          <a:p>
            <a:pPr marL="342900" indent="-342900">
              <a:buFont typeface="Arial" pitchFamily="34" charset="0"/>
              <a:buChar char="•"/>
            </a:pPr>
            <a:r>
              <a:rPr lang="sr-Latn-RS" sz="2400" dirty="0"/>
              <a:t>To </a:t>
            </a:r>
            <a:r>
              <a:rPr lang="sr-Latn-RS" sz="2400" dirty="0" err="1"/>
              <a:t>curb</a:t>
            </a:r>
            <a:r>
              <a:rPr lang="sr-Latn-RS" sz="2400" dirty="0"/>
              <a:t> </a:t>
            </a:r>
            <a:r>
              <a:rPr lang="sr-Latn-RS" sz="2400" dirty="0" err="1"/>
              <a:t>global</a:t>
            </a:r>
            <a:r>
              <a:rPr lang="sr-Latn-RS" sz="2400" dirty="0"/>
              <a:t> </a:t>
            </a:r>
            <a:r>
              <a:rPr lang="sr-Latn-RS" sz="2400" dirty="0" err="1"/>
              <a:t>warming</a:t>
            </a:r>
            <a:r>
              <a:rPr lang="en-US" sz="2400" dirty="0"/>
              <a:t> </a:t>
            </a:r>
            <a:r>
              <a:rPr lang="sr-Latn-RS" sz="2400" dirty="0"/>
              <a:t>=&gt; </a:t>
            </a:r>
            <a:r>
              <a:rPr lang="en-US" sz="2400" dirty="0"/>
              <a:t>GHG emission </a:t>
            </a:r>
            <a:r>
              <a:rPr lang="sr-Latn-RS" sz="2400" dirty="0" err="1"/>
              <a:t>reduc</a:t>
            </a:r>
            <a:r>
              <a:rPr lang="en-US" sz="2400" dirty="0" err="1"/>
              <a:t>tion</a:t>
            </a:r>
            <a:endParaRPr lang="sr-Latn-RS" sz="2400" dirty="0"/>
          </a:p>
          <a:p>
            <a:pPr marL="342900" indent="-342900">
              <a:buFont typeface="Arial" pitchFamily="34" charset="0"/>
              <a:buChar char="•"/>
            </a:pPr>
            <a:endParaRPr lang="en-GB" sz="2400" dirty="0"/>
          </a:p>
          <a:p>
            <a:pPr marL="342900" indent="-342900">
              <a:buFont typeface="Arial" pitchFamily="34" charset="0"/>
              <a:buChar char="•"/>
            </a:pPr>
            <a:r>
              <a:rPr lang="en-US" sz="2400" dirty="0"/>
              <a:t>International agreement to limit the increase in the global average temperature to a maximum of 2°C, with a target of 1.5°C </a:t>
            </a:r>
          </a:p>
          <a:p>
            <a:pPr marL="342900" indent="-342900">
              <a:buFont typeface="Arial" pitchFamily="34" charset="0"/>
              <a:buChar char="•"/>
            </a:pPr>
            <a:endParaRPr lang="en-US" sz="2400" dirty="0">
              <a:cs typeface="Calibri" pitchFamily="34" charset="0"/>
            </a:endParaRPr>
          </a:p>
          <a:p>
            <a:pPr marL="342900" indent="-342900">
              <a:buFont typeface="Arial" pitchFamily="34" charset="0"/>
              <a:buChar char="•"/>
            </a:pPr>
            <a:r>
              <a:rPr lang="en-US" sz="2400" dirty="0"/>
              <a:t>About 30% of global emissions are caused by industry</a:t>
            </a:r>
            <a:endParaRPr lang="sr-Latn-RS" sz="2400" dirty="0"/>
          </a:p>
          <a:p>
            <a:pPr marL="342900" indent="-342900">
              <a:buFont typeface="Arial" pitchFamily="34" charset="0"/>
              <a:buChar char="•"/>
            </a:pPr>
            <a:endParaRPr lang="sr-Latn-RS" sz="2400" dirty="0">
              <a:cs typeface="Calibri" pitchFamily="34" charset="0"/>
            </a:endParaRPr>
          </a:p>
        </p:txBody>
      </p:sp>
      <p:pic>
        <p:nvPicPr>
          <p:cNvPr id="3074"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5070" t="26654" r="68484" b="24175"/>
          <a:stretch/>
        </p:blipFill>
        <p:spPr bwMode="auto">
          <a:xfrm>
            <a:off x="5029200" y="6652985"/>
            <a:ext cx="1531551" cy="1494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descr="G:\Rad\Decarbonisation in Industry\Slike\Emissions-by-sector-–-pie-charts.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97457" y="3021382"/>
            <a:ext cx="7483174" cy="708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698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E66FF"/>
        </a:solidFill>
        <a:effectLst/>
      </p:bgPr>
    </p:bg>
    <p:spTree>
      <p:nvGrpSpPr>
        <p:cNvPr id="1" name=""/>
        <p:cNvGrpSpPr/>
        <p:nvPr/>
      </p:nvGrpSpPr>
      <p:grpSpPr>
        <a:xfrm>
          <a:off x="0" y="0"/>
          <a:ext cx="0" cy="0"/>
          <a:chOff x="0" y="0"/>
          <a:chExt cx="0" cy="0"/>
        </a:xfrm>
      </p:grpSpPr>
      <p:grpSp>
        <p:nvGrpSpPr>
          <p:cNvPr id="2" name="Group 2"/>
          <p:cNvGrpSpPr/>
          <p:nvPr/>
        </p:nvGrpSpPr>
        <p:grpSpPr>
          <a:xfrm>
            <a:off x="681397" y="745381"/>
            <a:ext cx="16925201" cy="8890096"/>
            <a:chOff x="0" y="0"/>
            <a:chExt cx="1506451" cy="791275"/>
          </a:xfrm>
        </p:grpSpPr>
        <p:sp>
          <p:nvSpPr>
            <p:cNvPr id="3" name="Freeform 3"/>
            <p:cNvSpPr/>
            <p:nvPr/>
          </p:nvSpPr>
          <p:spPr>
            <a:xfrm>
              <a:off x="0" y="0"/>
              <a:ext cx="1506451" cy="791275"/>
            </a:xfrm>
            <a:custGeom>
              <a:avLst/>
              <a:gdLst/>
              <a:ahLst/>
              <a:cxnLst/>
              <a:rect l="l" t="t" r="r" b="b"/>
              <a:pathLst>
                <a:path w="1506451" h="791275">
                  <a:moveTo>
                    <a:pt x="0" y="0"/>
                  </a:moveTo>
                  <a:lnTo>
                    <a:pt x="1506451" y="0"/>
                  </a:lnTo>
                  <a:lnTo>
                    <a:pt x="1506451" y="791275"/>
                  </a:lnTo>
                  <a:lnTo>
                    <a:pt x="0" y="791275"/>
                  </a:lnTo>
                  <a:close/>
                </a:path>
              </a:pathLst>
            </a:custGeom>
            <a:solidFill>
              <a:srgbClr val="FBF6F1"/>
            </a:solidFill>
          </p:spPr>
          <p:txBody>
            <a:bodyPr/>
            <a:lstStyle/>
            <a:p>
              <a:endParaRPr lang="en-US"/>
            </a:p>
          </p:txBody>
        </p:sp>
        <p:sp>
          <p:nvSpPr>
            <p:cNvPr id="4" name="TextBox 4"/>
            <p:cNvSpPr txBox="1"/>
            <p:nvPr/>
          </p:nvSpPr>
          <p:spPr>
            <a:xfrm>
              <a:off x="0" y="-38100"/>
              <a:ext cx="1506451" cy="829375"/>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5074849" y="-688282"/>
            <a:ext cx="3865031" cy="3997813"/>
          </a:xfrm>
          <a:custGeom>
            <a:avLst/>
            <a:gdLst/>
            <a:ahLst/>
            <a:cxnLst/>
            <a:rect l="l" t="t" r="r" b="b"/>
            <a:pathLst>
              <a:path w="3865031" h="3997813">
                <a:moveTo>
                  <a:pt x="0" y="0"/>
                </a:moveTo>
                <a:lnTo>
                  <a:pt x="3865032" y="0"/>
                </a:lnTo>
                <a:lnTo>
                  <a:pt x="3865032" y="3997813"/>
                </a:lnTo>
                <a:lnTo>
                  <a:pt x="0" y="3997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309954" y="6365680"/>
            <a:ext cx="5032574" cy="4321589"/>
          </a:xfrm>
          <a:custGeom>
            <a:avLst/>
            <a:gdLst/>
            <a:ahLst/>
            <a:cxnLst/>
            <a:rect l="l" t="t" r="r" b="b"/>
            <a:pathLst>
              <a:path w="5032574" h="4321589">
                <a:moveTo>
                  <a:pt x="0" y="0"/>
                </a:moveTo>
                <a:lnTo>
                  <a:pt x="5032574" y="0"/>
                </a:lnTo>
                <a:lnTo>
                  <a:pt x="5032574" y="4321589"/>
                </a:lnTo>
                <a:lnTo>
                  <a:pt x="0" y="43215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4593707" y="8165538"/>
            <a:ext cx="3721907" cy="2121462"/>
          </a:xfrm>
          <a:custGeom>
            <a:avLst/>
            <a:gdLst/>
            <a:ahLst/>
            <a:cxnLst/>
            <a:rect l="l" t="t" r="r" b="b"/>
            <a:pathLst>
              <a:path w="3721907" h="2121462">
                <a:moveTo>
                  <a:pt x="0" y="0"/>
                </a:moveTo>
                <a:lnTo>
                  <a:pt x="3721907" y="0"/>
                </a:lnTo>
                <a:lnTo>
                  <a:pt x="3721907" y="2121462"/>
                </a:lnTo>
                <a:lnTo>
                  <a:pt x="0" y="2121462"/>
                </a:lnTo>
                <a:lnTo>
                  <a:pt x="0" y="0"/>
                </a:lnTo>
                <a:close/>
              </a:path>
            </a:pathLst>
          </a:custGeom>
          <a:blipFill>
            <a:blip r:embed="rId7"/>
            <a:stretch>
              <a:fillRect l="-18514" t="-68106" r="-20305" b="-75440"/>
            </a:stretch>
          </a:blipFill>
        </p:spPr>
        <p:txBody>
          <a:bodyPr/>
          <a:lstStyle/>
          <a:p>
            <a:endParaRPr lang="en-US"/>
          </a:p>
        </p:txBody>
      </p:sp>
      <p:sp>
        <p:nvSpPr>
          <p:cNvPr id="10" name="TextBox 2">
            <a:extLst>
              <a:ext uri="{FF2B5EF4-FFF2-40B4-BE49-F238E27FC236}">
                <a16:creationId xmlns:a16="http://schemas.microsoft.com/office/drawing/2014/main" id="{55EB14CB-F025-B4C3-8DD9-A9954CD1579D}"/>
              </a:ext>
            </a:extLst>
          </p:cNvPr>
          <p:cNvSpPr txBox="1"/>
          <p:nvPr/>
        </p:nvSpPr>
        <p:spPr>
          <a:xfrm>
            <a:off x="965400" y="745381"/>
            <a:ext cx="16357197" cy="788677"/>
          </a:xfrm>
          <a:prstGeom prst="rect">
            <a:avLst/>
          </a:prstGeom>
        </p:spPr>
        <p:txBody>
          <a:bodyPr wrap="square" lIns="0" tIns="0" rIns="0" bIns="0" rtlCol="0" anchor="t">
            <a:spAutoFit/>
          </a:bodyPr>
          <a:lstStyle/>
          <a:p>
            <a:pPr algn="ctr">
              <a:lnSpc>
                <a:spcPts val="6611"/>
              </a:lnSpc>
            </a:pPr>
            <a:r>
              <a:rPr lang="en-US" sz="4000" dirty="0">
                <a:solidFill>
                  <a:srgbClr val="22823E"/>
                </a:solidFill>
                <a:latin typeface="Martel Heavy"/>
              </a:rPr>
              <a:t>Industrial GHG emissions</a:t>
            </a:r>
          </a:p>
        </p:txBody>
      </p:sp>
      <p:grpSp>
        <p:nvGrpSpPr>
          <p:cNvPr id="13" name="Group 12"/>
          <p:cNvGrpSpPr/>
          <p:nvPr/>
        </p:nvGrpSpPr>
        <p:grpSpPr>
          <a:xfrm>
            <a:off x="428886" y="1852925"/>
            <a:ext cx="14448525" cy="7658971"/>
            <a:chOff x="428886" y="2095500"/>
            <a:chExt cx="14448525" cy="7658971"/>
          </a:xfrm>
        </p:grpSpPr>
        <p:sp>
          <p:nvSpPr>
            <p:cNvPr id="14" name="TextBox 30"/>
            <p:cNvSpPr txBox="1"/>
            <p:nvPr/>
          </p:nvSpPr>
          <p:spPr>
            <a:xfrm>
              <a:off x="1220676" y="7375676"/>
              <a:ext cx="4680282" cy="882015"/>
            </a:xfrm>
            <a:prstGeom prst="rect">
              <a:avLst/>
            </a:prstGeom>
          </p:spPr>
          <p:txBody>
            <a:bodyPr lIns="0" tIns="0" rIns="0" bIns="0" rtlCol="0" anchor="t">
              <a:spAutoFit/>
            </a:bodyPr>
            <a:lstStyle/>
            <a:p>
              <a:pPr algn="ctr">
                <a:lnSpc>
                  <a:spcPts val="3479"/>
                </a:lnSpc>
              </a:pPr>
              <a:r>
                <a:rPr lang="en-US" sz="2999">
                  <a:solidFill>
                    <a:srgbClr val="FBF6F1"/>
                  </a:solidFill>
                  <a:latin typeface="Martel Heavy"/>
                </a:rPr>
                <a:t>Usefull info to be referred at any time</a:t>
              </a:r>
            </a:p>
          </p:txBody>
        </p:sp>
        <p:sp>
          <p:nvSpPr>
            <p:cNvPr id="15" name="TextBox 34"/>
            <p:cNvSpPr txBox="1"/>
            <p:nvPr/>
          </p:nvSpPr>
          <p:spPr>
            <a:xfrm>
              <a:off x="6868536" y="6342805"/>
              <a:ext cx="4680282" cy="1320165"/>
            </a:xfrm>
            <a:prstGeom prst="rect">
              <a:avLst/>
            </a:prstGeom>
          </p:spPr>
          <p:txBody>
            <a:bodyPr lIns="0" tIns="0" rIns="0" bIns="0" rtlCol="0" anchor="t">
              <a:spAutoFit/>
            </a:bodyPr>
            <a:lstStyle/>
            <a:p>
              <a:pPr algn="ctr">
                <a:lnSpc>
                  <a:spcPts val="3479"/>
                </a:lnSpc>
              </a:pPr>
              <a:r>
                <a:rPr lang="en-US" sz="2999" dirty="0">
                  <a:solidFill>
                    <a:srgbClr val="FBF6F1"/>
                  </a:solidFill>
                  <a:latin typeface="Martel Heavy"/>
                </a:rPr>
                <a:t>Advice on project monitoring  methodologies</a:t>
              </a:r>
            </a:p>
          </p:txBody>
        </p:sp>
        <p:sp>
          <p:nvSpPr>
            <p:cNvPr id="16" name="TextBox 42"/>
            <p:cNvSpPr txBox="1"/>
            <p:nvPr/>
          </p:nvSpPr>
          <p:spPr>
            <a:xfrm>
              <a:off x="3828102" y="8255175"/>
              <a:ext cx="4542156" cy="1320165"/>
            </a:xfrm>
            <a:prstGeom prst="rect">
              <a:avLst/>
            </a:prstGeom>
          </p:spPr>
          <p:txBody>
            <a:bodyPr lIns="0" tIns="0" rIns="0" bIns="0" rtlCol="0" anchor="t">
              <a:spAutoFit/>
            </a:bodyPr>
            <a:lstStyle/>
            <a:p>
              <a:pPr algn="ctr">
                <a:lnSpc>
                  <a:spcPts val="3479"/>
                </a:lnSpc>
              </a:pPr>
              <a:r>
                <a:rPr lang="en-US" sz="2999" dirty="0" err="1">
                  <a:solidFill>
                    <a:srgbClr val="FBF6F1"/>
                  </a:solidFill>
                  <a:latin typeface="Martel Heavy"/>
                </a:rPr>
                <a:t>Encoureages</a:t>
              </a:r>
              <a:r>
                <a:rPr lang="en-US" sz="2999" dirty="0">
                  <a:solidFill>
                    <a:srgbClr val="FBF6F1"/>
                  </a:solidFill>
                  <a:latin typeface="Martel Heavy"/>
                </a:rPr>
                <a:t> good finance management and best results</a:t>
              </a:r>
            </a:p>
          </p:txBody>
        </p:sp>
        <p:sp>
          <p:nvSpPr>
            <p:cNvPr id="17" name="TextBox 46"/>
            <p:cNvSpPr txBox="1"/>
            <p:nvPr/>
          </p:nvSpPr>
          <p:spPr>
            <a:xfrm>
              <a:off x="9688926" y="8203474"/>
              <a:ext cx="4680282" cy="1320165"/>
            </a:xfrm>
            <a:prstGeom prst="rect">
              <a:avLst/>
            </a:prstGeom>
          </p:spPr>
          <p:txBody>
            <a:bodyPr lIns="0" tIns="0" rIns="0" bIns="0" rtlCol="0" anchor="t">
              <a:spAutoFit/>
            </a:bodyPr>
            <a:lstStyle/>
            <a:p>
              <a:pPr algn="ctr">
                <a:lnSpc>
                  <a:spcPts val="3479"/>
                </a:lnSpc>
              </a:pPr>
              <a:r>
                <a:rPr lang="en-US" sz="2999" dirty="0">
                  <a:solidFill>
                    <a:srgbClr val="FBF6F1"/>
                  </a:solidFill>
                  <a:latin typeface="Martel Heavy"/>
                </a:rPr>
                <a:t>Operational framework to maintain connections</a:t>
              </a:r>
            </a:p>
          </p:txBody>
        </p:sp>
        <p:pic>
          <p:nvPicPr>
            <p:cNvPr id="18" name="Picture 17">
              <a:extLst>
                <a:ext uri="{FF2B5EF4-FFF2-40B4-BE49-F238E27FC236}">
                  <a16:creationId xmlns:a16="http://schemas.microsoft.com/office/drawing/2014/main" id="{CD37EED0-90CE-3081-46A3-5C95BC5E35B4}"/>
                </a:ext>
              </a:extLst>
            </p:cNvPr>
            <p:cNvPicPr>
              <a:picLocks noChangeAspect="1"/>
            </p:cNvPicPr>
            <p:nvPr/>
          </p:nvPicPr>
          <p:blipFill>
            <a:blip r:embed="rId8"/>
            <a:stretch>
              <a:fillRect/>
            </a:stretch>
          </p:blipFill>
          <p:spPr>
            <a:xfrm>
              <a:off x="11050726" y="6018203"/>
              <a:ext cx="3210795" cy="3087697"/>
            </a:xfrm>
            <a:prstGeom prst="rect">
              <a:avLst/>
            </a:prstGeom>
          </p:spPr>
        </p:pic>
        <p:pic>
          <p:nvPicPr>
            <p:cNvPr id="19" name="Picture 18">
              <a:extLst>
                <a:ext uri="{FF2B5EF4-FFF2-40B4-BE49-F238E27FC236}">
                  <a16:creationId xmlns:a16="http://schemas.microsoft.com/office/drawing/2014/main" id="{BDC79542-399D-AAC0-033D-2CB59B587768}"/>
                </a:ext>
              </a:extLst>
            </p:cNvPr>
            <p:cNvPicPr>
              <a:picLocks noChangeAspect="1"/>
            </p:cNvPicPr>
            <p:nvPr/>
          </p:nvPicPr>
          <p:blipFill>
            <a:blip r:embed="rId9"/>
            <a:stretch>
              <a:fillRect/>
            </a:stretch>
          </p:blipFill>
          <p:spPr>
            <a:xfrm>
              <a:off x="7521565" y="6116235"/>
              <a:ext cx="2880125" cy="2608665"/>
            </a:xfrm>
            <a:prstGeom prst="rect">
              <a:avLst/>
            </a:prstGeom>
          </p:spPr>
        </p:pic>
        <p:pic>
          <p:nvPicPr>
            <p:cNvPr id="20" name="Picture 19">
              <a:extLst>
                <a:ext uri="{FF2B5EF4-FFF2-40B4-BE49-F238E27FC236}">
                  <a16:creationId xmlns:a16="http://schemas.microsoft.com/office/drawing/2014/main" id="{3B390732-36CE-F7C7-5EB0-5A9C368D3FFA}"/>
                </a:ext>
              </a:extLst>
            </p:cNvPr>
            <p:cNvPicPr>
              <a:picLocks noChangeAspect="1"/>
            </p:cNvPicPr>
            <p:nvPr/>
          </p:nvPicPr>
          <p:blipFill>
            <a:blip r:embed="rId10"/>
            <a:stretch>
              <a:fillRect/>
            </a:stretch>
          </p:blipFill>
          <p:spPr>
            <a:xfrm>
              <a:off x="3563940" y="6118237"/>
              <a:ext cx="3108325" cy="2576987"/>
            </a:xfrm>
            <a:prstGeom prst="rect">
              <a:avLst/>
            </a:prstGeom>
          </p:spPr>
        </p:pic>
        <p:pic>
          <p:nvPicPr>
            <p:cNvPr id="21" name="Picture 20">
              <a:extLst>
                <a:ext uri="{FF2B5EF4-FFF2-40B4-BE49-F238E27FC236}">
                  <a16:creationId xmlns:a16="http://schemas.microsoft.com/office/drawing/2014/main" id="{B57C400C-CC10-2F9C-90A0-738B4A6EBE40}"/>
                </a:ext>
              </a:extLst>
            </p:cNvPr>
            <p:cNvPicPr>
              <a:picLocks noChangeAspect="1"/>
            </p:cNvPicPr>
            <p:nvPr/>
          </p:nvPicPr>
          <p:blipFill>
            <a:blip r:embed="rId11"/>
            <a:stretch>
              <a:fillRect/>
            </a:stretch>
          </p:blipFill>
          <p:spPr>
            <a:xfrm>
              <a:off x="4644908" y="4602986"/>
              <a:ext cx="946389" cy="715562"/>
            </a:xfrm>
            <a:prstGeom prst="rect">
              <a:avLst/>
            </a:prstGeom>
          </p:spPr>
        </p:pic>
        <p:pic>
          <p:nvPicPr>
            <p:cNvPr id="22" name="Picture 21">
              <a:extLst>
                <a:ext uri="{FF2B5EF4-FFF2-40B4-BE49-F238E27FC236}">
                  <a16:creationId xmlns:a16="http://schemas.microsoft.com/office/drawing/2014/main" id="{C02CC41D-C342-4855-8674-98BA049D7AC6}"/>
                </a:ext>
              </a:extLst>
            </p:cNvPr>
            <p:cNvPicPr>
              <a:picLocks noChangeAspect="1"/>
            </p:cNvPicPr>
            <p:nvPr/>
          </p:nvPicPr>
          <p:blipFill>
            <a:blip r:embed="rId12"/>
            <a:stretch>
              <a:fillRect/>
            </a:stretch>
          </p:blipFill>
          <p:spPr>
            <a:xfrm>
              <a:off x="8470847" y="4542547"/>
              <a:ext cx="981560" cy="678974"/>
            </a:xfrm>
            <a:prstGeom prst="rect">
              <a:avLst/>
            </a:prstGeom>
          </p:spPr>
        </p:pic>
        <p:pic>
          <p:nvPicPr>
            <p:cNvPr id="23" name="Picture 22">
              <a:extLst>
                <a:ext uri="{FF2B5EF4-FFF2-40B4-BE49-F238E27FC236}">
                  <a16:creationId xmlns:a16="http://schemas.microsoft.com/office/drawing/2014/main" id="{0F522557-0A48-B3E1-C1CA-A7C4187047C1}"/>
                </a:ext>
              </a:extLst>
            </p:cNvPr>
            <p:cNvPicPr>
              <a:picLocks noChangeAspect="1"/>
            </p:cNvPicPr>
            <p:nvPr/>
          </p:nvPicPr>
          <p:blipFill>
            <a:blip r:embed="rId13"/>
            <a:stretch>
              <a:fillRect/>
            </a:stretch>
          </p:blipFill>
          <p:spPr>
            <a:xfrm>
              <a:off x="12277639" y="4533900"/>
              <a:ext cx="981559" cy="738133"/>
            </a:xfrm>
            <a:prstGeom prst="rect">
              <a:avLst/>
            </a:prstGeom>
          </p:spPr>
        </p:pic>
        <p:sp>
          <p:nvSpPr>
            <p:cNvPr id="24" name="TextBox 23">
              <a:extLst>
                <a:ext uri="{FF2B5EF4-FFF2-40B4-BE49-F238E27FC236}">
                  <a16:creationId xmlns:a16="http://schemas.microsoft.com/office/drawing/2014/main" id="{B8597C14-86BB-C902-05AE-39E8665072DA}"/>
                </a:ext>
              </a:extLst>
            </p:cNvPr>
            <p:cNvSpPr txBox="1"/>
            <p:nvPr/>
          </p:nvSpPr>
          <p:spPr>
            <a:xfrm>
              <a:off x="3428697" y="3710916"/>
              <a:ext cx="3385056" cy="830997"/>
            </a:xfrm>
            <a:prstGeom prst="rect">
              <a:avLst/>
            </a:prstGeom>
            <a:noFill/>
          </p:spPr>
          <p:txBody>
            <a:bodyPr wrap="square" rtlCol="0">
              <a:spAutoFit/>
            </a:bodyPr>
            <a:lstStyle/>
            <a:p>
              <a:pPr algn="ctr"/>
              <a:r>
                <a:rPr lang="en-US" sz="2400" b="1" dirty="0">
                  <a:solidFill>
                    <a:srgbClr val="92D050"/>
                  </a:solidFill>
                  <a:latin typeface="Times New Roman" panose="02020603050405020304" pitchFamily="18" charset="0"/>
                  <a:ea typeface="SimSun" panose="02010600030101010101" pitchFamily="2" charset="-122"/>
                  <a:cs typeface="Times New Roman" panose="02020603050405020304" pitchFamily="18" charset="0"/>
                </a:rPr>
                <a:t>Scope</a:t>
              </a:r>
              <a:r>
                <a:rPr lang="sr-Latn-RS" sz="2400" b="1" dirty="0">
                  <a:solidFill>
                    <a:srgbClr val="92D050"/>
                  </a:solidFill>
                  <a:latin typeface="Times New Roman" panose="02020603050405020304" pitchFamily="18" charset="0"/>
                  <a:ea typeface="SimSun" panose="02010600030101010101" pitchFamily="2" charset="-122"/>
                  <a:cs typeface="Times New Roman" panose="02020603050405020304" pitchFamily="18" charset="0"/>
                </a:rPr>
                <a:t> 1</a:t>
              </a:r>
            </a:p>
            <a:p>
              <a:pPr algn="ctr"/>
              <a:r>
                <a:rPr lang="en-US" sz="2400" b="1" dirty="0">
                  <a:solidFill>
                    <a:srgbClr val="92D050"/>
                  </a:solidFill>
                  <a:latin typeface="Times New Roman" panose="02020603050405020304" pitchFamily="18" charset="0"/>
                  <a:ea typeface="SimSun" panose="02010600030101010101" pitchFamily="2" charset="-122"/>
                  <a:cs typeface="Times New Roman" panose="02020603050405020304" pitchFamily="18" charset="0"/>
                </a:rPr>
                <a:t>Direct </a:t>
              </a:r>
              <a:r>
                <a:rPr lang="sr-Latn-RS" sz="2400" b="1" dirty="0">
                  <a:solidFill>
                    <a:srgbClr val="92D050"/>
                  </a:solidFill>
                  <a:latin typeface="Times New Roman" panose="02020603050405020304" pitchFamily="18" charset="0"/>
                  <a:ea typeface="SimSun" panose="02010600030101010101" pitchFamily="2" charset="-122"/>
                  <a:cs typeface="Times New Roman" panose="02020603050405020304" pitchFamily="18" charset="0"/>
                </a:rPr>
                <a:t>GHG</a:t>
              </a:r>
              <a:r>
                <a:rPr lang="en-US" sz="2400" b="1" dirty="0">
                  <a:solidFill>
                    <a:srgbClr val="92D050"/>
                  </a:solidFill>
                  <a:latin typeface="Times New Roman" panose="02020603050405020304" pitchFamily="18" charset="0"/>
                  <a:ea typeface="SimSun" panose="02010600030101010101" pitchFamily="2" charset="-122"/>
                  <a:cs typeface="Times New Roman" panose="02020603050405020304" pitchFamily="18" charset="0"/>
                </a:rPr>
                <a:t> emissions</a:t>
              </a:r>
              <a:endParaRPr lang="sr-Latn-RS" sz="2400" b="1" dirty="0">
                <a:solidFill>
                  <a:srgbClr val="92D05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25" name="TextBox 24">
              <a:extLst>
                <a:ext uri="{FF2B5EF4-FFF2-40B4-BE49-F238E27FC236}">
                  <a16:creationId xmlns:a16="http://schemas.microsoft.com/office/drawing/2014/main" id="{CDDC0C2F-0AE5-1C09-BA11-D7D5CBA05F99}"/>
                </a:ext>
              </a:extLst>
            </p:cNvPr>
            <p:cNvSpPr txBox="1"/>
            <p:nvPr/>
          </p:nvSpPr>
          <p:spPr>
            <a:xfrm>
              <a:off x="6868536" y="3645828"/>
              <a:ext cx="4186182" cy="830997"/>
            </a:xfrm>
            <a:prstGeom prst="rect">
              <a:avLst/>
            </a:prstGeom>
            <a:noFill/>
          </p:spPr>
          <p:txBody>
            <a:bodyPr wrap="square" rtlCol="0">
              <a:spAutoFit/>
            </a:bodyPr>
            <a:lstStyle/>
            <a:p>
              <a:pPr algn="ctr"/>
              <a:r>
                <a:rPr lang="en-US" sz="2400" b="1">
                  <a:solidFill>
                    <a:srgbClr val="00B0F0"/>
                  </a:solidFill>
                  <a:latin typeface="Times New Roman" panose="02020603050405020304" pitchFamily="18" charset="0"/>
                  <a:ea typeface="SimSun" panose="02010600030101010101" pitchFamily="2" charset="-122"/>
                  <a:cs typeface="Times New Roman" panose="02020603050405020304" pitchFamily="18" charset="0"/>
                </a:rPr>
                <a:t>Scope 2</a:t>
              </a:r>
            </a:p>
            <a:p>
              <a:pPr algn="ctr"/>
              <a:r>
                <a:rPr lang="en-US" sz="2400" b="1">
                  <a:solidFill>
                    <a:srgbClr val="00B0F0"/>
                  </a:solidFill>
                  <a:latin typeface="Times New Roman" panose="02020603050405020304" pitchFamily="18" charset="0"/>
                  <a:ea typeface="SimSun" panose="02010600030101010101" pitchFamily="2" charset="-122"/>
                  <a:cs typeface="Times New Roman" panose="02020603050405020304" pitchFamily="18" charset="0"/>
                </a:rPr>
                <a:t>Indirect GHG emissions </a:t>
              </a:r>
            </a:p>
          </p:txBody>
        </p:sp>
        <p:sp>
          <p:nvSpPr>
            <p:cNvPr id="26" name="TextBox 25">
              <a:extLst>
                <a:ext uri="{FF2B5EF4-FFF2-40B4-BE49-F238E27FC236}">
                  <a16:creationId xmlns:a16="http://schemas.microsoft.com/office/drawing/2014/main" id="{C567D53A-D169-0004-F33C-682FBE077421}"/>
                </a:ext>
              </a:extLst>
            </p:cNvPr>
            <p:cNvSpPr txBox="1"/>
            <p:nvPr/>
          </p:nvSpPr>
          <p:spPr>
            <a:xfrm>
              <a:off x="10761577" y="3619834"/>
              <a:ext cx="3907026" cy="830997"/>
            </a:xfrm>
            <a:prstGeom prst="rect">
              <a:avLst/>
            </a:prstGeom>
            <a:noFill/>
          </p:spPr>
          <p:txBody>
            <a:bodyPr wrap="square" rtlCol="0">
              <a:spAutoFit/>
            </a:bodyPr>
            <a:lstStyle/>
            <a:p>
              <a:pPr algn="ctr"/>
              <a:r>
                <a:rPr lang="en-US" sz="2400" b="1">
                  <a:solidFill>
                    <a:srgbClr val="CC9900"/>
                  </a:solidFill>
                  <a:latin typeface="Times New Roman" panose="02020603050405020304" pitchFamily="18" charset="0"/>
                  <a:ea typeface="SimSun" panose="02010600030101010101" pitchFamily="2" charset="-122"/>
                  <a:cs typeface="Times New Roman" panose="02020603050405020304" pitchFamily="18" charset="0"/>
                </a:rPr>
                <a:t>Scope 3 </a:t>
              </a:r>
            </a:p>
            <a:p>
              <a:pPr algn="ctr"/>
              <a:r>
                <a:rPr lang="en-US" sz="2400" b="1">
                  <a:solidFill>
                    <a:srgbClr val="CC9900"/>
                  </a:solidFill>
                  <a:latin typeface="Times New Roman" panose="02020603050405020304" pitchFamily="18" charset="0"/>
                  <a:ea typeface="SimSun" panose="02010600030101010101" pitchFamily="2" charset="-122"/>
                  <a:cs typeface="Times New Roman" panose="02020603050405020304" pitchFamily="18" charset="0"/>
                </a:rPr>
                <a:t>Indirect GHG emissions  </a:t>
              </a:r>
            </a:p>
          </p:txBody>
        </p:sp>
        <p:sp>
          <p:nvSpPr>
            <p:cNvPr id="27" name="TextBox 26">
              <a:extLst>
                <a:ext uri="{FF2B5EF4-FFF2-40B4-BE49-F238E27FC236}">
                  <a16:creationId xmlns:a16="http://schemas.microsoft.com/office/drawing/2014/main" id="{72D94B95-7922-49D6-6831-468031557023}"/>
                </a:ext>
              </a:extLst>
            </p:cNvPr>
            <p:cNvSpPr txBox="1"/>
            <p:nvPr/>
          </p:nvSpPr>
          <p:spPr>
            <a:xfrm>
              <a:off x="3563939" y="5905500"/>
              <a:ext cx="3108326" cy="1477328"/>
            </a:xfrm>
            <a:prstGeom prst="rect">
              <a:avLst/>
            </a:prstGeom>
            <a:noFill/>
          </p:spPr>
          <p:txBody>
            <a:bodyPr wrap="square" rtlCol="0">
              <a:spAutoFit/>
            </a:bodyPr>
            <a:lstStyle/>
            <a:p>
              <a:pPr algn="ctr"/>
              <a:r>
                <a:rPr lang="en-US" b="1" dirty="0">
                  <a:solidFill>
                    <a:srgbClr val="1C7B3B"/>
                  </a:solidFill>
                  <a:latin typeface="Times New Roman" panose="02020603050405020304" pitchFamily="18" charset="0"/>
                  <a:cs typeface="Times New Roman" panose="02020603050405020304" pitchFamily="18" charset="0"/>
                </a:rPr>
                <a:t>GHG emission from energy consumed in the production process, production process and from vehicles owned by the company</a:t>
              </a:r>
              <a:endParaRPr lang="en-GB" b="1" dirty="0">
                <a:solidFill>
                  <a:srgbClr val="1C7B3B"/>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4D4B2400-BF9C-14D2-8DA0-C962DFD659F3}"/>
                </a:ext>
              </a:extLst>
            </p:cNvPr>
            <p:cNvSpPr txBox="1"/>
            <p:nvPr/>
          </p:nvSpPr>
          <p:spPr>
            <a:xfrm>
              <a:off x="7620000" y="5924371"/>
              <a:ext cx="2558600" cy="1200329"/>
            </a:xfrm>
            <a:prstGeom prst="rect">
              <a:avLst/>
            </a:prstGeom>
            <a:noFill/>
          </p:spPr>
          <p:txBody>
            <a:bodyPr wrap="square" rtlCol="0">
              <a:spAutoFit/>
            </a:bodyPr>
            <a:lstStyle/>
            <a:p>
              <a:pPr algn="ctr"/>
              <a:r>
                <a:rPr lang="en-US" b="1" dirty="0">
                  <a:solidFill>
                    <a:srgbClr val="00B0F0"/>
                  </a:solidFill>
                  <a:latin typeface="Times New Roman" panose="02020603050405020304" pitchFamily="18" charset="0"/>
                  <a:cs typeface="Times New Roman" panose="02020603050405020304" pitchFamily="18" charset="0"/>
                </a:rPr>
                <a:t>GHG emission from the consumption of purchased electricity and/or thermal energy</a:t>
              </a:r>
              <a:endParaRPr lang="en-GB" b="1" dirty="0">
                <a:solidFill>
                  <a:srgbClr val="00B0F0"/>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A0B91ACB-1984-7172-DAFC-59A561724E74}"/>
                </a:ext>
              </a:extLst>
            </p:cNvPr>
            <p:cNvSpPr txBox="1"/>
            <p:nvPr/>
          </p:nvSpPr>
          <p:spPr>
            <a:xfrm>
              <a:off x="11334179" y="5848171"/>
              <a:ext cx="2643888" cy="1200329"/>
            </a:xfrm>
            <a:prstGeom prst="rect">
              <a:avLst/>
            </a:prstGeom>
            <a:noFill/>
          </p:spPr>
          <p:txBody>
            <a:bodyPr wrap="square" rtlCol="0">
              <a:spAutoFit/>
            </a:bodyPr>
            <a:lstStyle/>
            <a:p>
              <a:pPr algn="ctr"/>
              <a:r>
                <a:rPr lang="en-US" b="1" dirty="0">
                  <a:solidFill>
                    <a:srgbClr val="FF9900"/>
                  </a:solidFill>
                  <a:latin typeface="Times New Roman" panose="02020603050405020304" pitchFamily="18" charset="0"/>
                  <a:cs typeface="Times New Roman" panose="02020603050405020304" pitchFamily="18" charset="0"/>
                </a:rPr>
                <a:t>GHG emissions from other activities not owned or controlled by the company</a:t>
              </a:r>
              <a:endParaRPr lang="en-GB" b="1" dirty="0">
                <a:solidFill>
                  <a:srgbClr val="FF9900"/>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91C9EA81-062B-5669-9731-7966DB3D01AD}"/>
                </a:ext>
              </a:extLst>
            </p:cNvPr>
            <p:cNvSpPr txBox="1"/>
            <p:nvPr/>
          </p:nvSpPr>
          <p:spPr>
            <a:xfrm>
              <a:off x="11446474" y="8828901"/>
              <a:ext cx="991549" cy="338554"/>
            </a:xfrm>
            <a:prstGeom prst="rect">
              <a:avLst/>
            </a:prstGeom>
            <a:noFill/>
          </p:spPr>
          <p:txBody>
            <a:bodyPr wrap="square" rtlCol="0">
              <a:spAutoFit/>
            </a:bodyPr>
            <a:lstStyle/>
            <a:p>
              <a:pPr algn="ctr"/>
              <a:r>
                <a:rPr lang="en-GB" sz="1600" dirty="0">
                  <a:latin typeface="Times New Roman" panose="02020603050405020304" pitchFamily="18" charset="0"/>
                  <a:cs typeface="Times New Roman" panose="02020603050405020304" pitchFamily="18" charset="0"/>
                </a:rPr>
                <a:t>Transport</a:t>
              </a:r>
              <a:endParaRPr lang="en-US" sz="1600" dirty="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086EA932-6CEA-0096-3F89-FEAA8A25AF84}"/>
                </a:ext>
              </a:extLst>
            </p:cNvPr>
            <p:cNvSpPr txBox="1"/>
            <p:nvPr/>
          </p:nvSpPr>
          <p:spPr>
            <a:xfrm>
              <a:off x="13762253" y="8185135"/>
              <a:ext cx="1115158" cy="584775"/>
            </a:xfrm>
            <a:prstGeom prst="rect">
              <a:avLst/>
            </a:prstGeom>
            <a:noFill/>
          </p:spPr>
          <p:txBody>
            <a:bodyPr wrap="square" rtlCol="0">
              <a:spAutoFit/>
            </a:bodyPr>
            <a:lstStyle/>
            <a:p>
              <a:pPr algn="ctr"/>
              <a:r>
                <a:rPr lang="en-GB" sz="1600" dirty="0">
                  <a:latin typeface="Times New Roman" panose="02020603050405020304" pitchFamily="18" charset="0"/>
                  <a:cs typeface="Times New Roman" panose="02020603050405020304" pitchFamily="18" charset="0"/>
                </a:rPr>
                <a:t>Waste disposal</a:t>
              </a:r>
              <a:endParaRPr lang="en-US" sz="1600" dirty="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63600310-BBB5-2992-DF20-55BB036B8C17}"/>
                </a:ext>
              </a:extLst>
            </p:cNvPr>
            <p:cNvSpPr txBox="1"/>
            <p:nvPr/>
          </p:nvSpPr>
          <p:spPr>
            <a:xfrm>
              <a:off x="10972800" y="7653654"/>
              <a:ext cx="1324230" cy="584775"/>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External activities</a:t>
              </a:r>
            </a:p>
          </p:txBody>
        </p:sp>
        <p:sp>
          <p:nvSpPr>
            <p:cNvPr id="33" name="TextBox 32">
              <a:extLst>
                <a:ext uri="{FF2B5EF4-FFF2-40B4-BE49-F238E27FC236}">
                  <a16:creationId xmlns:a16="http://schemas.microsoft.com/office/drawing/2014/main" id="{69ABE1E5-A9A0-9733-F124-DE5F9D330651}"/>
                </a:ext>
              </a:extLst>
            </p:cNvPr>
            <p:cNvSpPr txBox="1"/>
            <p:nvPr/>
          </p:nvSpPr>
          <p:spPr>
            <a:xfrm>
              <a:off x="12438023" y="8677195"/>
              <a:ext cx="1324230" cy="584775"/>
            </a:xfrm>
            <a:prstGeom prst="rect">
              <a:avLst/>
            </a:prstGeom>
            <a:noFill/>
          </p:spPr>
          <p:txBody>
            <a:bodyPr wrap="square" rtlCol="0">
              <a:spAutoFit/>
            </a:bodyPr>
            <a:lstStyle/>
            <a:p>
              <a:pPr algn="ctr"/>
              <a:r>
                <a:rPr lang="en-GB" sz="1600" dirty="0">
                  <a:latin typeface="Times New Roman" panose="02020603050405020304" pitchFamily="18" charset="0"/>
                  <a:cs typeface="Times New Roman" panose="02020603050405020304" pitchFamily="18" charset="0"/>
                </a:rPr>
                <a:t>Employee travel</a:t>
              </a:r>
              <a:endParaRPr lang="en-US" sz="1600" dirty="0">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B5F25341-5A45-EE7B-BBF7-2BD9E2453D58}"/>
                </a:ext>
              </a:extLst>
            </p:cNvPr>
            <p:cNvSpPr txBox="1"/>
            <p:nvPr/>
          </p:nvSpPr>
          <p:spPr>
            <a:xfrm>
              <a:off x="13397701" y="7373379"/>
              <a:ext cx="1324230" cy="338554"/>
            </a:xfrm>
            <a:prstGeom prst="rect">
              <a:avLst/>
            </a:prstGeom>
            <a:noFill/>
          </p:spPr>
          <p:txBody>
            <a:bodyPr wrap="square" rtlCol="0">
              <a:spAutoFit/>
            </a:bodyPr>
            <a:lstStyle/>
            <a:p>
              <a:pPr algn="ctr"/>
              <a:r>
                <a:rPr lang="en-GB" sz="1600" dirty="0">
                  <a:latin typeface="Times New Roman" panose="02020603050405020304" pitchFamily="18" charset="0"/>
                  <a:cs typeface="Times New Roman" panose="02020603050405020304" pitchFamily="18" charset="0"/>
                </a:rPr>
                <a:t>Business trips</a:t>
              </a:r>
              <a:endParaRPr lang="en-US" sz="1600" dirty="0">
                <a:latin typeface="Times New Roman" panose="02020603050405020304" pitchFamily="18" charset="0"/>
                <a:cs typeface="Times New Roman" panose="02020603050405020304" pitchFamily="18" charset="0"/>
              </a:endParaRPr>
            </a:p>
          </p:txBody>
        </p:sp>
        <p:sp>
          <p:nvSpPr>
            <p:cNvPr id="35" name="Rectangle 34"/>
            <p:cNvSpPr/>
            <p:nvPr/>
          </p:nvSpPr>
          <p:spPr>
            <a:xfrm>
              <a:off x="428886" y="9292806"/>
              <a:ext cx="11148961" cy="461665"/>
            </a:xfrm>
            <a:prstGeom prst="rect">
              <a:avLst/>
            </a:prstGeom>
          </p:spPr>
          <p:txBody>
            <a:bodyPr wrap="square">
              <a:spAutoFit/>
            </a:bodyPr>
            <a:lstStyle/>
            <a:p>
              <a:r>
                <a:rPr lang="en-US" sz="2400" i="1" dirty="0">
                  <a:latin typeface="Calibri" pitchFamily="34" charset="0"/>
                  <a:cs typeface="Calibri" pitchFamily="34" charset="0"/>
                </a:rPr>
                <a:t>The GHG Protocol Corporate Accounting and Reporting Standard</a:t>
              </a:r>
              <a:endParaRPr lang="sr-Latn-RS" sz="2400" i="1" dirty="0">
                <a:latin typeface="Calibri" pitchFamily="34" charset="0"/>
                <a:cs typeface="Calibri" pitchFamily="34" charset="0"/>
              </a:endParaRPr>
            </a:p>
          </p:txBody>
        </p:sp>
        <p:pic>
          <p:nvPicPr>
            <p:cNvPr id="36" name="Picture 2" descr="G:\Rad\Decarbonisation in Industry\Slike\schemas scope 2_0.jpg"/>
            <p:cNvPicPr>
              <a:picLocks noChangeAspect="1" noChangeArrowheads="1"/>
            </p:cNvPicPr>
            <p:nvPr/>
          </p:nvPicPr>
          <p:blipFill rotWithShape="1">
            <a:blip r:embed="rId14">
              <a:extLst>
                <a:ext uri="{28A0092B-C50C-407E-A947-70E740481C1C}">
                  <a14:useLocalDpi xmlns:a14="http://schemas.microsoft.com/office/drawing/2010/main" val="0"/>
                </a:ext>
              </a:extLst>
            </a:blip>
            <a:srcRect b="65835"/>
            <a:stretch/>
          </p:blipFill>
          <p:spPr bwMode="auto">
            <a:xfrm>
              <a:off x="2578759" y="2095500"/>
              <a:ext cx="11629434" cy="144365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0961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E66FF"/>
        </a:solidFill>
        <a:effectLst/>
      </p:bgPr>
    </p:bg>
    <p:spTree>
      <p:nvGrpSpPr>
        <p:cNvPr id="1" name=""/>
        <p:cNvGrpSpPr/>
        <p:nvPr/>
      </p:nvGrpSpPr>
      <p:grpSpPr>
        <a:xfrm>
          <a:off x="0" y="0"/>
          <a:ext cx="0" cy="0"/>
          <a:chOff x="0" y="0"/>
          <a:chExt cx="0" cy="0"/>
        </a:xfrm>
      </p:grpSpPr>
      <p:grpSp>
        <p:nvGrpSpPr>
          <p:cNvPr id="2" name="Group 2"/>
          <p:cNvGrpSpPr/>
          <p:nvPr/>
        </p:nvGrpSpPr>
        <p:grpSpPr>
          <a:xfrm>
            <a:off x="681399" y="698452"/>
            <a:ext cx="16925201" cy="8890096"/>
            <a:chOff x="0" y="0"/>
            <a:chExt cx="1506451" cy="791275"/>
          </a:xfrm>
        </p:grpSpPr>
        <p:sp>
          <p:nvSpPr>
            <p:cNvPr id="3" name="Freeform 3"/>
            <p:cNvSpPr/>
            <p:nvPr/>
          </p:nvSpPr>
          <p:spPr>
            <a:xfrm>
              <a:off x="0" y="0"/>
              <a:ext cx="1506451" cy="791275"/>
            </a:xfrm>
            <a:custGeom>
              <a:avLst/>
              <a:gdLst/>
              <a:ahLst/>
              <a:cxnLst/>
              <a:rect l="l" t="t" r="r" b="b"/>
              <a:pathLst>
                <a:path w="1506451" h="791275">
                  <a:moveTo>
                    <a:pt x="0" y="0"/>
                  </a:moveTo>
                  <a:lnTo>
                    <a:pt x="1506451" y="0"/>
                  </a:lnTo>
                  <a:lnTo>
                    <a:pt x="1506451" y="791275"/>
                  </a:lnTo>
                  <a:lnTo>
                    <a:pt x="0" y="791275"/>
                  </a:lnTo>
                  <a:close/>
                </a:path>
              </a:pathLst>
            </a:custGeom>
            <a:solidFill>
              <a:srgbClr val="FBF6F1"/>
            </a:solidFill>
          </p:spPr>
          <p:txBody>
            <a:bodyPr/>
            <a:lstStyle/>
            <a:p>
              <a:endParaRPr lang="en-US"/>
            </a:p>
          </p:txBody>
        </p:sp>
        <p:sp>
          <p:nvSpPr>
            <p:cNvPr id="4" name="TextBox 4"/>
            <p:cNvSpPr txBox="1"/>
            <p:nvPr/>
          </p:nvSpPr>
          <p:spPr>
            <a:xfrm>
              <a:off x="0" y="-38100"/>
              <a:ext cx="1506451" cy="829375"/>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5074849" y="-688282"/>
            <a:ext cx="3865031" cy="3997813"/>
          </a:xfrm>
          <a:custGeom>
            <a:avLst/>
            <a:gdLst/>
            <a:ahLst/>
            <a:cxnLst/>
            <a:rect l="l" t="t" r="r" b="b"/>
            <a:pathLst>
              <a:path w="3865031" h="3997813">
                <a:moveTo>
                  <a:pt x="0" y="0"/>
                </a:moveTo>
                <a:lnTo>
                  <a:pt x="3865032" y="0"/>
                </a:lnTo>
                <a:lnTo>
                  <a:pt x="3865032" y="3997813"/>
                </a:lnTo>
                <a:lnTo>
                  <a:pt x="0" y="3997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309954" y="6365680"/>
            <a:ext cx="5032574" cy="4321589"/>
          </a:xfrm>
          <a:custGeom>
            <a:avLst/>
            <a:gdLst/>
            <a:ahLst/>
            <a:cxnLst/>
            <a:rect l="l" t="t" r="r" b="b"/>
            <a:pathLst>
              <a:path w="5032574" h="4321589">
                <a:moveTo>
                  <a:pt x="0" y="0"/>
                </a:moveTo>
                <a:lnTo>
                  <a:pt x="5032574" y="0"/>
                </a:lnTo>
                <a:lnTo>
                  <a:pt x="5032574" y="4321589"/>
                </a:lnTo>
                <a:lnTo>
                  <a:pt x="0" y="43215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4593707" y="8165538"/>
            <a:ext cx="3721907" cy="2121462"/>
          </a:xfrm>
          <a:custGeom>
            <a:avLst/>
            <a:gdLst/>
            <a:ahLst/>
            <a:cxnLst/>
            <a:rect l="l" t="t" r="r" b="b"/>
            <a:pathLst>
              <a:path w="3721907" h="2121462">
                <a:moveTo>
                  <a:pt x="0" y="0"/>
                </a:moveTo>
                <a:lnTo>
                  <a:pt x="3721907" y="0"/>
                </a:lnTo>
                <a:lnTo>
                  <a:pt x="3721907" y="2121462"/>
                </a:lnTo>
                <a:lnTo>
                  <a:pt x="0" y="2121462"/>
                </a:lnTo>
                <a:lnTo>
                  <a:pt x="0" y="0"/>
                </a:lnTo>
                <a:close/>
              </a:path>
            </a:pathLst>
          </a:custGeom>
          <a:blipFill>
            <a:blip r:embed="rId7"/>
            <a:stretch>
              <a:fillRect l="-18514" t="-68106" r="-20305" b="-75440"/>
            </a:stretch>
          </a:blipFill>
        </p:spPr>
        <p:txBody>
          <a:bodyPr/>
          <a:lstStyle/>
          <a:p>
            <a:endParaRPr lang="en-US"/>
          </a:p>
        </p:txBody>
      </p:sp>
      <p:sp>
        <p:nvSpPr>
          <p:cNvPr id="10" name="TextBox 2">
            <a:extLst>
              <a:ext uri="{FF2B5EF4-FFF2-40B4-BE49-F238E27FC236}">
                <a16:creationId xmlns:a16="http://schemas.microsoft.com/office/drawing/2014/main" id="{55EB14CB-F025-B4C3-8DD9-A9954CD1579D}"/>
              </a:ext>
            </a:extLst>
          </p:cNvPr>
          <p:cNvSpPr txBox="1"/>
          <p:nvPr/>
        </p:nvSpPr>
        <p:spPr>
          <a:xfrm>
            <a:off x="965400" y="745381"/>
            <a:ext cx="16357197" cy="788677"/>
          </a:xfrm>
          <a:prstGeom prst="rect">
            <a:avLst/>
          </a:prstGeom>
        </p:spPr>
        <p:txBody>
          <a:bodyPr wrap="square" lIns="0" tIns="0" rIns="0" bIns="0" rtlCol="0" anchor="t">
            <a:spAutoFit/>
          </a:bodyPr>
          <a:lstStyle/>
          <a:p>
            <a:pPr algn="ctr">
              <a:lnSpc>
                <a:spcPts val="6611"/>
              </a:lnSpc>
            </a:pPr>
            <a:r>
              <a:rPr lang="en-US" sz="4000" dirty="0">
                <a:solidFill>
                  <a:srgbClr val="22823E"/>
                </a:solidFill>
                <a:latin typeface="Martel Heavy"/>
              </a:rPr>
              <a:t>Carbon Footprint (GHG footprint)</a:t>
            </a:r>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3999" y="2740126"/>
            <a:ext cx="7086600" cy="4989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3"/>
          <p:cNvGrpSpPr/>
          <p:nvPr/>
        </p:nvGrpSpPr>
        <p:grpSpPr>
          <a:xfrm>
            <a:off x="2057400" y="2883803"/>
            <a:ext cx="5070480" cy="1683770"/>
            <a:chOff x="0" y="0"/>
            <a:chExt cx="1959087" cy="650560"/>
          </a:xfrm>
        </p:grpSpPr>
        <p:sp>
          <p:nvSpPr>
            <p:cNvPr id="12" name="Freeform 4"/>
            <p:cNvSpPr/>
            <p:nvPr/>
          </p:nvSpPr>
          <p:spPr>
            <a:xfrm>
              <a:off x="0" y="0"/>
              <a:ext cx="1959087" cy="650560"/>
            </a:xfrm>
            <a:custGeom>
              <a:avLst/>
              <a:gdLst/>
              <a:ahLst/>
              <a:cxnLst/>
              <a:rect l="l" t="t" r="r" b="b"/>
              <a:pathLst>
                <a:path w="1959087" h="650560">
                  <a:moveTo>
                    <a:pt x="22903" y="0"/>
                  </a:moveTo>
                  <a:lnTo>
                    <a:pt x="1936184" y="0"/>
                  </a:lnTo>
                  <a:cubicBezTo>
                    <a:pt x="1948833" y="0"/>
                    <a:pt x="1959087" y="10254"/>
                    <a:pt x="1959087" y="22903"/>
                  </a:cubicBezTo>
                  <a:lnTo>
                    <a:pt x="1959087" y="627657"/>
                  </a:lnTo>
                  <a:cubicBezTo>
                    <a:pt x="1959087" y="633731"/>
                    <a:pt x="1956674" y="639557"/>
                    <a:pt x="1952379" y="643852"/>
                  </a:cubicBezTo>
                  <a:cubicBezTo>
                    <a:pt x="1948083" y="648147"/>
                    <a:pt x="1942258" y="650560"/>
                    <a:pt x="1936184" y="650560"/>
                  </a:cubicBezTo>
                  <a:lnTo>
                    <a:pt x="22903" y="650560"/>
                  </a:lnTo>
                  <a:cubicBezTo>
                    <a:pt x="10254" y="650560"/>
                    <a:pt x="0" y="640306"/>
                    <a:pt x="0" y="627657"/>
                  </a:cubicBezTo>
                  <a:lnTo>
                    <a:pt x="0" y="22903"/>
                  </a:lnTo>
                  <a:cubicBezTo>
                    <a:pt x="0" y="10254"/>
                    <a:pt x="10254" y="0"/>
                    <a:pt x="22903" y="0"/>
                  </a:cubicBezTo>
                  <a:close/>
                </a:path>
              </a:pathLst>
            </a:custGeom>
            <a:solidFill>
              <a:srgbClr val="80D959"/>
            </a:solidFill>
          </p:spPr>
          <p:txBody>
            <a:bodyPr/>
            <a:lstStyle/>
            <a:p>
              <a:endParaRPr lang="en-US"/>
            </a:p>
          </p:txBody>
        </p:sp>
        <p:sp>
          <p:nvSpPr>
            <p:cNvPr id="13" name="TextBox 5"/>
            <p:cNvSpPr txBox="1"/>
            <p:nvPr/>
          </p:nvSpPr>
          <p:spPr>
            <a:xfrm>
              <a:off x="0" y="85725"/>
              <a:ext cx="1959087" cy="564835"/>
            </a:xfrm>
            <a:prstGeom prst="rect">
              <a:avLst/>
            </a:prstGeom>
          </p:spPr>
          <p:txBody>
            <a:bodyPr lIns="50800" tIns="50800" rIns="50800" bIns="50800" rtlCol="0" anchor="ctr"/>
            <a:lstStyle/>
            <a:p>
              <a:pPr algn="ctr">
                <a:lnSpc>
                  <a:spcPts val="1925"/>
                </a:lnSpc>
              </a:pPr>
              <a:endParaRPr/>
            </a:p>
          </p:txBody>
        </p:sp>
      </p:grpSp>
      <p:sp>
        <p:nvSpPr>
          <p:cNvPr id="14" name="TextBox 6"/>
          <p:cNvSpPr txBox="1"/>
          <p:nvPr/>
        </p:nvSpPr>
        <p:spPr>
          <a:xfrm>
            <a:off x="2207914" y="3432283"/>
            <a:ext cx="4680282" cy="448841"/>
          </a:xfrm>
          <a:prstGeom prst="rect">
            <a:avLst/>
          </a:prstGeom>
        </p:spPr>
        <p:txBody>
          <a:bodyPr lIns="0" tIns="0" rIns="0" bIns="0" rtlCol="0" anchor="t">
            <a:spAutoFit/>
          </a:bodyPr>
          <a:lstStyle/>
          <a:p>
            <a:pPr algn="ctr">
              <a:lnSpc>
                <a:spcPts val="3479"/>
              </a:lnSpc>
            </a:pPr>
            <a:r>
              <a:rPr lang="en-US" sz="3000" b="1" dirty="0">
                <a:solidFill>
                  <a:srgbClr val="FBF6F1"/>
                </a:solidFill>
              </a:rPr>
              <a:t>Identify the Scope</a:t>
            </a:r>
          </a:p>
        </p:txBody>
      </p:sp>
      <p:grpSp>
        <p:nvGrpSpPr>
          <p:cNvPr id="15" name="Group 7"/>
          <p:cNvGrpSpPr/>
          <p:nvPr/>
        </p:nvGrpSpPr>
        <p:grpSpPr>
          <a:xfrm>
            <a:off x="2057400" y="6776990"/>
            <a:ext cx="5070480" cy="1683770"/>
            <a:chOff x="0" y="0"/>
            <a:chExt cx="1959087" cy="650560"/>
          </a:xfrm>
        </p:grpSpPr>
        <p:sp>
          <p:nvSpPr>
            <p:cNvPr id="16" name="Freeform 8"/>
            <p:cNvSpPr/>
            <p:nvPr/>
          </p:nvSpPr>
          <p:spPr>
            <a:xfrm>
              <a:off x="0" y="0"/>
              <a:ext cx="1959087" cy="650560"/>
            </a:xfrm>
            <a:custGeom>
              <a:avLst/>
              <a:gdLst/>
              <a:ahLst/>
              <a:cxnLst/>
              <a:rect l="l" t="t" r="r" b="b"/>
              <a:pathLst>
                <a:path w="1959087" h="650560">
                  <a:moveTo>
                    <a:pt x="22903" y="0"/>
                  </a:moveTo>
                  <a:lnTo>
                    <a:pt x="1936184" y="0"/>
                  </a:lnTo>
                  <a:cubicBezTo>
                    <a:pt x="1948833" y="0"/>
                    <a:pt x="1959087" y="10254"/>
                    <a:pt x="1959087" y="22903"/>
                  </a:cubicBezTo>
                  <a:lnTo>
                    <a:pt x="1959087" y="627657"/>
                  </a:lnTo>
                  <a:cubicBezTo>
                    <a:pt x="1959087" y="633731"/>
                    <a:pt x="1956674" y="639557"/>
                    <a:pt x="1952379" y="643852"/>
                  </a:cubicBezTo>
                  <a:cubicBezTo>
                    <a:pt x="1948083" y="648147"/>
                    <a:pt x="1942258" y="650560"/>
                    <a:pt x="1936184" y="650560"/>
                  </a:cubicBezTo>
                  <a:lnTo>
                    <a:pt x="22903" y="650560"/>
                  </a:lnTo>
                  <a:cubicBezTo>
                    <a:pt x="10254" y="650560"/>
                    <a:pt x="0" y="640306"/>
                    <a:pt x="0" y="627657"/>
                  </a:cubicBezTo>
                  <a:lnTo>
                    <a:pt x="0" y="22903"/>
                  </a:lnTo>
                  <a:cubicBezTo>
                    <a:pt x="0" y="10254"/>
                    <a:pt x="10254" y="0"/>
                    <a:pt x="22903" y="0"/>
                  </a:cubicBezTo>
                  <a:close/>
                </a:path>
              </a:pathLst>
            </a:custGeom>
            <a:solidFill>
              <a:srgbClr val="80D959"/>
            </a:solidFill>
          </p:spPr>
          <p:txBody>
            <a:bodyPr/>
            <a:lstStyle/>
            <a:p>
              <a:endParaRPr lang="en-US"/>
            </a:p>
          </p:txBody>
        </p:sp>
        <p:sp>
          <p:nvSpPr>
            <p:cNvPr id="17" name="TextBox 9"/>
            <p:cNvSpPr txBox="1"/>
            <p:nvPr/>
          </p:nvSpPr>
          <p:spPr>
            <a:xfrm>
              <a:off x="0" y="85725"/>
              <a:ext cx="1959087" cy="564835"/>
            </a:xfrm>
            <a:prstGeom prst="rect">
              <a:avLst/>
            </a:prstGeom>
          </p:spPr>
          <p:txBody>
            <a:bodyPr lIns="50800" tIns="50800" rIns="50800" bIns="50800" rtlCol="0" anchor="ctr"/>
            <a:lstStyle/>
            <a:p>
              <a:pPr algn="ctr">
                <a:lnSpc>
                  <a:spcPts val="1925"/>
                </a:lnSpc>
              </a:pPr>
              <a:endParaRPr/>
            </a:p>
          </p:txBody>
        </p:sp>
      </p:grpSp>
      <p:sp>
        <p:nvSpPr>
          <p:cNvPr id="18" name="TextBox 10"/>
          <p:cNvSpPr txBox="1"/>
          <p:nvPr/>
        </p:nvSpPr>
        <p:spPr>
          <a:xfrm>
            <a:off x="2057400" y="7310796"/>
            <a:ext cx="5070480" cy="451983"/>
          </a:xfrm>
          <a:prstGeom prst="rect">
            <a:avLst/>
          </a:prstGeom>
        </p:spPr>
        <p:txBody>
          <a:bodyPr wrap="square" lIns="0" tIns="0" rIns="0" bIns="0" rtlCol="0" anchor="t">
            <a:spAutoFit/>
          </a:bodyPr>
          <a:lstStyle/>
          <a:p>
            <a:pPr algn="ctr">
              <a:lnSpc>
                <a:spcPts val="3479"/>
              </a:lnSpc>
            </a:pPr>
            <a:r>
              <a:rPr lang="en-US" sz="2999" b="1" dirty="0">
                <a:solidFill>
                  <a:srgbClr val="FBF6F1"/>
                </a:solidFill>
              </a:rPr>
              <a:t>Carbon Accounting</a:t>
            </a:r>
          </a:p>
        </p:txBody>
      </p:sp>
      <p:grpSp>
        <p:nvGrpSpPr>
          <p:cNvPr id="19" name="Group 15"/>
          <p:cNvGrpSpPr/>
          <p:nvPr/>
        </p:nvGrpSpPr>
        <p:grpSpPr>
          <a:xfrm>
            <a:off x="2057400" y="4792761"/>
            <a:ext cx="5070480" cy="1683770"/>
            <a:chOff x="0" y="0"/>
            <a:chExt cx="1959087" cy="650560"/>
          </a:xfrm>
        </p:grpSpPr>
        <p:sp>
          <p:nvSpPr>
            <p:cNvPr id="20" name="Freeform 16"/>
            <p:cNvSpPr/>
            <p:nvPr/>
          </p:nvSpPr>
          <p:spPr>
            <a:xfrm>
              <a:off x="0" y="0"/>
              <a:ext cx="1959087" cy="650560"/>
            </a:xfrm>
            <a:custGeom>
              <a:avLst/>
              <a:gdLst/>
              <a:ahLst/>
              <a:cxnLst/>
              <a:rect l="l" t="t" r="r" b="b"/>
              <a:pathLst>
                <a:path w="1959087" h="650560">
                  <a:moveTo>
                    <a:pt x="22903" y="0"/>
                  </a:moveTo>
                  <a:lnTo>
                    <a:pt x="1936184" y="0"/>
                  </a:lnTo>
                  <a:cubicBezTo>
                    <a:pt x="1948833" y="0"/>
                    <a:pt x="1959087" y="10254"/>
                    <a:pt x="1959087" y="22903"/>
                  </a:cubicBezTo>
                  <a:lnTo>
                    <a:pt x="1959087" y="627657"/>
                  </a:lnTo>
                  <a:cubicBezTo>
                    <a:pt x="1959087" y="633731"/>
                    <a:pt x="1956674" y="639557"/>
                    <a:pt x="1952379" y="643852"/>
                  </a:cubicBezTo>
                  <a:cubicBezTo>
                    <a:pt x="1948083" y="648147"/>
                    <a:pt x="1942258" y="650560"/>
                    <a:pt x="1936184" y="650560"/>
                  </a:cubicBezTo>
                  <a:lnTo>
                    <a:pt x="22903" y="650560"/>
                  </a:lnTo>
                  <a:cubicBezTo>
                    <a:pt x="10254" y="650560"/>
                    <a:pt x="0" y="640306"/>
                    <a:pt x="0" y="627657"/>
                  </a:cubicBezTo>
                  <a:lnTo>
                    <a:pt x="0" y="22903"/>
                  </a:lnTo>
                  <a:cubicBezTo>
                    <a:pt x="0" y="10254"/>
                    <a:pt x="10254" y="0"/>
                    <a:pt x="22903" y="0"/>
                  </a:cubicBezTo>
                  <a:close/>
                </a:path>
              </a:pathLst>
            </a:custGeom>
            <a:solidFill>
              <a:srgbClr val="80D959"/>
            </a:solidFill>
          </p:spPr>
          <p:txBody>
            <a:bodyPr/>
            <a:lstStyle/>
            <a:p>
              <a:endParaRPr lang="en-US"/>
            </a:p>
          </p:txBody>
        </p:sp>
        <p:sp>
          <p:nvSpPr>
            <p:cNvPr id="21" name="TextBox 17"/>
            <p:cNvSpPr txBox="1"/>
            <p:nvPr/>
          </p:nvSpPr>
          <p:spPr>
            <a:xfrm>
              <a:off x="0" y="85725"/>
              <a:ext cx="1959087" cy="564835"/>
            </a:xfrm>
            <a:prstGeom prst="rect">
              <a:avLst/>
            </a:prstGeom>
          </p:spPr>
          <p:txBody>
            <a:bodyPr lIns="50800" tIns="50800" rIns="50800" bIns="50800" rtlCol="0" anchor="ctr"/>
            <a:lstStyle/>
            <a:p>
              <a:pPr algn="ctr">
                <a:lnSpc>
                  <a:spcPts val="1925"/>
                </a:lnSpc>
              </a:pPr>
              <a:endParaRPr/>
            </a:p>
          </p:txBody>
        </p:sp>
      </p:grpSp>
      <p:sp>
        <p:nvSpPr>
          <p:cNvPr id="23" name="TextBox 10">
            <a:extLst>
              <a:ext uri="{FF2B5EF4-FFF2-40B4-BE49-F238E27FC236}">
                <a16:creationId xmlns:a16="http://schemas.microsoft.com/office/drawing/2014/main" id="{26EBF3F0-1BC5-99FE-383B-D0F687D12CE1}"/>
              </a:ext>
            </a:extLst>
          </p:cNvPr>
          <p:cNvSpPr txBox="1"/>
          <p:nvPr/>
        </p:nvSpPr>
        <p:spPr>
          <a:xfrm>
            <a:off x="2207914" y="5317668"/>
            <a:ext cx="4680282" cy="451983"/>
          </a:xfrm>
          <a:prstGeom prst="rect">
            <a:avLst/>
          </a:prstGeom>
        </p:spPr>
        <p:txBody>
          <a:bodyPr lIns="0" tIns="0" rIns="0" bIns="0" rtlCol="0" anchor="t">
            <a:spAutoFit/>
          </a:bodyPr>
          <a:lstStyle/>
          <a:p>
            <a:pPr algn="ctr">
              <a:lnSpc>
                <a:spcPts val="3479"/>
              </a:lnSpc>
            </a:pPr>
            <a:r>
              <a:rPr lang="en-US" sz="2999" b="1" dirty="0">
                <a:solidFill>
                  <a:srgbClr val="FBF6F1"/>
                </a:solidFill>
              </a:rPr>
              <a:t>Gather Data</a:t>
            </a:r>
          </a:p>
        </p:txBody>
      </p:sp>
      <p:grpSp>
        <p:nvGrpSpPr>
          <p:cNvPr id="8" name="Group 7"/>
          <p:cNvGrpSpPr/>
          <p:nvPr/>
        </p:nvGrpSpPr>
        <p:grpSpPr>
          <a:xfrm>
            <a:off x="7239000" y="2883803"/>
            <a:ext cx="1804536" cy="5502912"/>
            <a:chOff x="7239000" y="2883803"/>
            <a:chExt cx="1804536" cy="5502912"/>
          </a:xfrm>
        </p:grpSpPr>
        <p:pic>
          <p:nvPicPr>
            <p:cNvPr id="3074" name="Picture 2" descr="C:\Users\Win10\Downloads\Scope 123.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51419" y="2883803"/>
              <a:ext cx="1719190" cy="171919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Win10\Downloads\data-gathering_4149633.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39000" y="4792762"/>
              <a:ext cx="1683770" cy="168377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Win10\Downloads\Carbon-Accounting.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62361" y="6776990"/>
              <a:ext cx="1781175" cy="16097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97314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E66FF"/>
        </a:solidFill>
        <a:effectLst/>
      </p:bgPr>
    </p:bg>
    <p:spTree>
      <p:nvGrpSpPr>
        <p:cNvPr id="1" name=""/>
        <p:cNvGrpSpPr/>
        <p:nvPr/>
      </p:nvGrpSpPr>
      <p:grpSpPr>
        <a:xfrm>
          <a:off x="0" y="0"/>
          <a:ext cx="0" cy="0"/>
          <a:chOff x="0" y="0"/>
          <a:chExt cx="0" cy="0"/>
        </a:xfrm>
      </p:grpSpPr>
      <p:grpSp>
        <p:nvGrpSpPr>
          <p:cNvPr id="2" name="Group 2"/>
          <p:cNvGrpSpPr/>
          <p:nvPr/>
        </p:nvGrpSpPr>
        <p:grpSpPr>
          <a:xfrm>
            <a:off x="681399" y="698452"/>
            <a:ext cx="16925201" cy="8890096"/>
            <a:chOff x="0" y="0"/>
            <a:chExt cx="1506451" cy="791275"/>
          </a:xfrm>
        </p:grpSpPr>
        <p:sp>
          <p:nvSpPr>
            <p:cNvPr id="3" name="Freeform 3"/>
            <p:cNvSpPr/>
            <p:nvPr/>
          </p:nvSpPr>
          <p:spPr>
            <a:xfrm>
              <a:off x="0" y="0"/>
              <a:ext cx="1506451" cy="791275"/>
            </a:xfrm>
            <a:custGeom>
              <a:avLst/>
              <a:gdLst/>
              <a:ahLst/>
              <a:cxnLst/>
              <a:rect l="l" t="t" r="r" b="b"/>
              <a:pathLst>
                <a:path w="1506451" h="791275">
                  <a:moveTo>
                    <a:pt x="0" y="0"/>
                  </a:moveTo>
                  <a:lnTo>
                    <a:pt x="1506451" y="0"/>
                  </a:lnTo>
                  <a:lnTo>
                    <a:pt x="1506451" y="791275"/>
                  </a:lnTo>
                  <a:lnTo>
                    <a:pt x="0" y="791275"/>
                  </a:lnTo>
                  <a:close/>
                </a:path>
              </a:pathLst>
            </a:custGeom>
            <a:solidFill>
              <a:srgbClr val="FBF6F1"/>
            </a:solidFill>
          </p:spPr>
          <p:txBody>
            <a:bodyPr/>
            <a:lstStyle/>
            <a:p>
              <a:endParaRPr lang="en-US"/>
            </a:p>
          </p:txBody>
        </p:sp>
        <p:sp>
          <p:nvSpPr>
            <p:cNvPr id="4" name="TextBox 4"/>
            <p:cNvSpPr txBox="1"/>
            <p:nvPr/>
          </p:nvSpPr>
          <p:spPr>
            <a:xfrm>
              <a:off x="0" y="-38100"/>
              <a:ext cx="1506451" cy="829375"/>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5074849" y="-688282"/>
            <a:ext cx="3865031" cy="3997813"/>
          </a:xfrm>
          <a:custGeom>
            <a:avLst/>
            <a:gdLst/>
            <a:ahLst/>
            <a:cxnLst/>
            <a:rect l="l" t="t" r="r" b="b"/>
            <a:pathLst>
              <a:path w="3865031" h="3997813">
                <a:moveTo>
                  <a:pt x="0" y="0"/>
                </a:moveTo>
                <a:lnTo>
                  <a:pt x="3865032" y="0"/>
                </a:lnTo>
                <a:lnTo>
                  <a:pt x="3865032" y="3997813"/>
                </a:lnTo>
                <a:lnTo>
                  <a:pt x="0" y="3997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309954" y="6365680"/>
            <a:ext cx="5032574" cy="4321589"/>
          </a:xfrm>
          <a:custGeom>
            <a:avLst/>
            <a:gdLst/>
            <a:ahLst/>
            <a:cxnLst/>
            <a:rect l="l" t="t" r="r" b="b"/>
            <a:pathLst>
              <a:path w="5032574" h="4321589">
                <a:moveTo>
                  <a:pt x="0" y="0"/>
                </a:moveTo>
                <a:lnTo>
                  <a:pt x="5032574" y="0"/>
                </a:lnTo>
                <a:lnTo>
                  <a:pt x="5032574" y="4321589"/>
                </a:lnTo>
                <a:lnTo>
                  <a:pt x="0" y="43215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4593707" y="8165538"/>
            <a:ext cx="3721907" cy="2121462"/>
          </a:xfrm>
          <a:custGeom>
            <a:avLst/>
            <a:gdLst/>
            <a:ahLst/>
            <a:cxnLst/>
            <a:rect l="l" t="t" r="r" b="b"/>
            <a:pathLst>
              <a:path w="3721907" h="2121462">
                <a:moveTo>
                  <a:pt x="0" y="0"/>
                </a:moveTo>
                <a:lnTo>
                  <a:pt x="3721907" y="0"/>
                </a:lnTo>
                <a:lnTo>
                  <a:pt x="3721907" y="2121462"/>
                </a:lnTo>
                <a:lnTo>
                  <a:pt x="0" y="2121462"/>
                </a:lnTo>
                <a:lnTo>
                  <a:pt x="0" y="0"/>
                </a:lnTo>
                <a:close/>
              </a:path>
            </a:pathLst>
          </a:custGeom>
          <a:blipFill>
            <a:blip r:embed="rId7"/>
            <a:stretch>
              <a:fillRect l="-18514" t="-68106" r="-20305" b="-75440"/>
            </a:stretch>
          </a:blipFill>
        </p:spPr>
        <p:txBody>
          <a:bodyPr/>
          <a:lstStyle/>
          <a:p>
            <a:endParaRPr lang="en-US"/>
          </a:p>
        </p:txBody>
      </p:sp>
      <p:sp>
        <p:nvSpPr>
          <p:cNvPr id="10" name="TextBox 2">
            <a:extLst>
              <a:ext uri="{FF2B5EF4-FFF2-40B4-BE49-F238E27FC236}">
                <a16:creationId xmlns:a16="http://schemas.microsoft.com/office/drawing/2014/main" id="{55EB14CB-F025-B4C3-8DD9-A9954CD1579D}"/>
              </a:ext>
            </a:extLst>
          </p:cNvPr>
          <p:cNvSpPr txBox="1"/>
          <p:nvPr/>
        </p:nvSpPr>
        <p:spPr>
          <a:xfrm>
            <a:off x="965400" y="745381"/>
            <a:ext cx="16357197" cy="788677"/>
          </a:xfrm>
          <a:prstGeom prst="rect">
            <a:avLst/>
          </a:prstGeom>
        </p:spPr>
        <p:txBody>
          <a:bodyPr wrap="square" lIns="0" tIns="0" rIns="0" bIns="0" rtlCol="0" anchor="t">
            <a:spAutoFit/>
          </a:bodyPr>
          <a:lstStyle/>
          <a:p>
            <a:pPr algn="ctr">
              <a:lnSpc>
                <a:spcPts val="6611"/>
              </a:lnSpc>
            </a:pPr>
            <a:r>
              <a:rPr lang="en-US" sz="4000" dirty="0">
                <a:solidFill>
                  <a:srgbClr val="22823E"/>
                </a:solidFill>
                <a:latin typeface="Martel Heavy"/>
              </a:rPr>
              <a:t>Industrial Decarbonisation </a:t>
            </a:r>
          </a:p>
        </p:txBody>
      </p:sp>
      <p:pic>
        <p:nvPicPr>
          <p:cNvPr id="26" name="Picture 25"/>
          <p:cNvPicPr/>
          <p:nvPr/>
        </p:nvPicPr>
        <p:blipFill rotWithShape="1">
          <a:blip r:embed="rId8"/>
          <a:srcRect l="16120" t="14404" r="22291"/>
          <a:stretch/>
        </p:blipFill>
        <p:spPr bwMode="auto">
          <a:xfrm>
            <a:off x="979914" y="2026537"/>
            <a:ext cx="7566241" cy="6664619"/>
          </a:xfrm>
          <a:prstGeom prst="rect">
            <a:avLst/>
          </a:prstGeom>
          <a:ln>
            <a:noFill/>
          </a:ln>
          <a:extLst>
            <a:ext uri="{53640926-AAD7-44D8-BBD7-CCE9431645EC}">
              <a14:shadowObscured xmlns:a14="http://schemas.microsoft.com/office/drawing/2010/main"/>
            </a:ext>
          </a:extLst>
        </p:spPr>
      </p:pic>
      <p:pic>
        <p:nvPicPr>
          <p:cNvPr id="28" name="Picture 27"/>
          <p:cNvPicPr/>
          <p:nvPr/>
        </p:nvPicPr>
        <p:blipFill rotWithShape="1">
          <a:blip r:embed="rId9"/>
          <a:srcRect l="20111" t="13196" r="21033"/>
          <a:stretch/>
        </p:blipFill>
        <p:spPr bwMode="auto">
          <a:xfrm>
            <a:off x="8763000" y="2013836"/>
            <a:ext cx="8244364" cy="693966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60632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E66FF"/>
        </a:solidFill>
        <a:effectLst/>
      </p:bgPr>
    </p:bg>
    <p:spTree>
      <p:nvGrpSpPr>
        <p:cNvPr id="1" name=""/>
        <p:cNvGrpSpPr/>
        <p:nvPr/>
      </p:nvGrpSpPr>
      <p:grpSpPr>
        <a:xfrm>
          <a:off x="0" y="0"/>
          <a:ext cx="0" cy="0"/>
          <a:chOff x="0" y="0"/>
          <a:chExt cx="0" cy="0"/>
        </a:xfrm>
      </p:grpSpPr>
      <p:grpSp>
        <p:nvGrpSpPr>
          <p:cNvPr id="2" name="Group 2"/>
          <p:cNvGrpSpPr/>
          <p:nvPr/>
        </p:nvGrpSpPr>
        <p:grpSpPr>
          <a:xfrm>
            <a:off x="710428" y="745381"/>
            <a:ext cx="16925201" cy="8890096"/>
            <a:chOff x="0" y="0"/>
            <a:chExt cx="1506451" cy="791275"/>
          </a:xfrm>
        </p:grpSpPr>
        <p:sp>
          <p:nvSpPr>
            <p:cNvPr id="3" name="Freeform 3"/>
            <p:cNvSpPr/>
            <p:nvPr/>
          </p:nvSpPr>
          <p:spPr>
            <a:xfrm>
              <a:off x="0" y="0"/>
              <a:ext cx="1506451" cy="791275"/>
            </a:xfrm>
            <a:custGeom>
              <a:avLst/>
              <a:gdLst/>
              <a:ahLst/>
              <a:cxnLst/>
              <a:rect l="l" t="t" r="r" b="b"/>
              <a:pathLst>
                <a:path w="1506451" h="791275">
                  <a:moveTo>
                    <a:pt x="0" y="0"/>
                  </a:moveTo>
                  <a:lnTo>
                    <a:pt x="1506451" y="0"/>
                  </a:lnTo>
                  <a:lnTo>
                    <a:pt x="1506451" y="791275"/>
                  </a:lnTo>
                  <a:lnTo>
                    <a:pt x="0" y="791275"/>
                  </a:lnTo>
                  <a:close/>
                </a:path>
              </a:pathLst>
            </a:custGeom>
            <a:solidFill>
              <a:srgbClr val="FBF6F1"/>
            </a:solidFill>
          </p:spPr>
          <p:txBody>
            <a:bodyPr/>
            <a:lstStyle/>
            <a:p>
              <a:endParaRPr lang="en-US"/>
            </a:p>
          </p:txBody>
        </p:sp>
        <p:sp>
          <p:nvSpPr>
            <p:cNvPr id="4" name="TextBox 4"/>
            <p:cNvSpPr txBox="1"/>
            <p:nvPr/>
          </p:nvSpPr>
          <p:spPr>
            <a:xfrm>
              <a:off x="0" y="-38100"/>
              <a:ext cx="1506451" cy="829375"/>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5074849" y="-688282"/>
            <a:ext cx="3865031" cy="3997813"/>
          </a:xfrm>
          <a:custGeom>
            <a:avLst/>
            <a:gdLst/>
            <a:ahLst/>
            <a:cxnLst/>
            <a:rect l="l" t="t" r="r" b="b"/>
            <a:pathLst>
              <a:path w="3865031" h="3997813">
                <a:moveTo>
                  <a:pt x="0" y="0"/>
                </a:moveTo>
                <a:lnTo>
                  <a:pt x="3865032" y="0"/>
                </a:lnTo>
                <a:lnTo>
                  <a:pt x="3865032" y="3997813"/>
                </a:lnTo>
                <a:lnTo>
                  <a:pt x="0" y="3997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309954" y="6365680"/>
            <a:ext cx="5032574" cy="4321589"/>
          </a:xfrm>
          <a:custGeom>
            <a:avLst/>
            <a:gdLst/>
            <a:ahLst/>
            <a:cxnLst/>
            <a:rect l="l" t="t" r="r" b="b"/>
            <a:pathLst>
              <a:path w="5032574" h="4321589">
                <a:moveTo>
                  <a:pt x="0" y="0"/>
                </a:moveTo>
                <a:lnTo>
                  <a:pt x="5032574" y="0"/>
                </a:lnTo>
                <a:lnTo>
                  <a:pt x="5032574" y="4321589"/>
                </a:lnTo>
                <a:lnTo>
                  <a:pt x="0" y="43215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4593707" y="8165538"/>
            <a:ext cx="3721907" cy="2121462"/>
          </a:xfrm>
          <a:custGeom>
            <a:avLst/>
            <a:gdLst/>
            <a:ahLst/>
            <a:cxnLst/>
            <a:rect l="l" t="t" r="r" b="b"/>
            <a:pathLst>
              <a:path w="3721907" h="2121462">
                <a:moveTo>
                  <a:pt x="0" y="0"/>
                </a:moveTo>
                <a:lnTo>
                  <a:pt x="3721907" y="0"/>
                </a:lnTo>
                <a:lnTo>
                  <a:pt x="3721907" y="2121462"/>
                </a:lnTo>
                <a:lnTo>
                  <a:pt x="0" y="2121462"/>
                </a:lnTo>
                <a:lnTo>
                  <a:pt x="0" y="0"/>
                </a:lnTo>
                <a:close/>
              </a:path>
            </a:pathLst>
          </a:custGeom>
          <a:blipFill>
            <a:blip r:embed="rId7"/>
            <a:stretch>
              <a:fillRect l="-18514" t="-68106" r="-20305" b="-75440"/>
            </a:stretch>
          </a:blipFill>
        </p:spPr>
        <p:txBody>
          <a:bodyPr/>
          <a:lstStyle/>
          <a:p>
            <a:endParaRPr lang="en-US"/>
          </a:p>
        </p:txBody>
      </p:sp>
      <p:sp>
        <p:nvSpPr>
          <p:cNvPr id="10" name="TextBox 2">
            <a:extLst>
              <a:ext uri="{FF2B5EF4-FFF2-40B4-BE49-F238E27FC236}">
                <a16:creationId xmlns:a16="http://schemas.microsoft.com/office/drawing/2014/main" id="{55EB14CB-F025-B4C3-8DD9-A9954CD1579D}"/>
              </a:ext>
            </a:extLst>
          </p:cNvPr>
          <p:cNvSpPr txBox="1"/>
          <p:nvPr/>
        </p:nvSpPr>
        <p:spPr>
          <a:xfrm>
            <a:off x="965400" y="916285"/>
            <a:ext cx="16357197" cy="788677"/>
          </a:xfrm>
          <a:prstGeom prst="rect">
            <a:avLst/>
          </a:prstGeom>
        </p:spPr>
        <p:txBody>
          <a:bodyPr wrap="square" lIns="0" tIns="0" rIns="0" bIns="0" rtlCol="0" anchor="t">
            <a:spAutoFit/>
          </a:bodyPr>
          <a:lstStyle/>
          <a:p>
            <a:pPr algn="ctr">
              <a:lnSpc>
                <a:spcPts val="6611"/>
              </a:lnSpc>
            </a:pPr>
            <a:r>
              <a:rPr lang="en-US" sz="4000" dirty="0">
                <a:solidFill>
                  <a:srgbClr val="22823E"/>
                </a:solidFill>
                <a:latin typeface="Martel Heavy"/>
              </a:rPr>
              <a:t>Technological Pathways for </a:t>
            </a:r>
            <a:r>
              <a:rPr lang="en-US" sz="4000" dirty="0" err="1">
                <a:solidFill>
                  <a:srgbClr val="22823E"/>
                </a:solidFill>
                <a:latin typeface="Martel Heavy"/>
              </a:rPr>
              <a:t>Decarbonising</a:t>
            </a:r>
            <a:r>
              <a:rPr lang="en-US" sz="4000" dirty="0">
                <a:solidFill>
                  <a:srgbClr val="22823E"/>
                </a:solidFill>
                <a:latin typeface="Martel Heavy"/>
              </a:rPr>
              <a:t> Industry</a:t>
            </a:r>
          </a:p>
        </p:txBody>
      </p:sp>
      <p:pic>
        <p:nvPicPr>
          <p:cNvPr id="1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914537" y="6365680"/>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60546" y="6271324"/>
            <a:ext cx="254317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oup 15"/>
          <p:cNvGrpSpPr/>
          <p:nvPr/>
        </p:nvGrpSpPr>
        <p:grpSpPr>
          <a:xfrm>
            <a:off x="3701153" y="5235349"/>
            <a:ext cx="5070480" cy="1683770"/>
            <a:chOff x="0" y="0"/>
            <a:chExt cx="1959087" cy="650560"/>
          </a:xfrm>
        </p:grpSpPr>
        <p:sp>
          <p:nvSpPr>
            <p:cNvPr id="26" name="Freeform 16"/>
            <p:cNvSpPr/>
            <p:nvPr/>
          </p:nvSpPr>
          <p:spPr>
            <a:xfrm>
              <a:off x="0" y="0"/>
              <a:ext cx="1959087" cy="650560"/>
            </a:xfrm>
            <a:custGeom>
              <a:avLst/>
              <a:gdLst/>
              <a:ahLst/>
              <a:cxnLst/>
              <a:rect l="l" t="t" r="r" b="b"/>
              <a:pathLst>
                <a:path w="1959087" h="650560">
                  <a:moveTo>
                    <a:pt x="22903" y="0"/>
                  </a:moveTo>
                  <a:lnTo>
                    <a:pt x="1936184" y="0"/>
                  </a:lnTo>
                  <a:cubicBezTo>
                    <a:pt x="1948833" y="0"/>
                    <a:pt x="1959087" y="10254"/>
                    <a:pt x="1959087" y="22903"/>
                  </a:cubicBezTo>
                  <a:lnTo>
                    <a:pt x="1959087" y="627657"/>
                  </a:lnTo>
                  <a:cubicBezTo>
                    <a:pt x="1959087" y="633731"/>
                    <a:pt x="1956674" y="639557"/>
                    <a:pt x="1952379" y="643852"/>
                  </a:cubicBezTo>
                  <a:cubicBezTo>
                    <a:pt x="1948083" y="648147"/>
                    <a:pt x="1942258" y="650560"/>
                    <a:pt x="1936184" y="650560"/>
                  </a:cubicBezTo>
                  <a:lnTo>
                    <a:pt x="22903" y="650560"/>
                  </a:lnTo>
                  <a:cubicBezTo>
                    <a:pt x="10254" y="650560"/>
                    <a:pt x="0" y="640306"/>
                    <a:pt x="0" y="627657"/>
                  </a:cubicBezTo>
                  <a:lnTo>
                    <a:pt x="0" y="22903"/>
                  </a:lnTo>
                  <a:cubicBezTo>
                    <a:pt x="0" y="10254"/>
                    <a:pt x="10254" y="0"/>
                    <a:pt x="22903" y="0"/>
                  </a:cubicBezTo>
                  <a:close/>
                </a:path>
              </a:pathLst>
            </a:custGeom>
            <a:solidFill>
              <a:srgbClr val="80D959"/>
            </a:solidFill>
          </p:spPr>
          <p:txBody>
            <a:bodyPr/>
            <a:lstStyle/>
            <a:p>
              <a:endParaRPr lang="en-US"/>
            </a:p>
          </p:txBody>
        </p:sp>
        <p:sp>
          <p:nvSpPr>
            <p:cNvPr id="27" name="TextBox 17"/>
            <p:cNvSpPr txBox="1"/>
            <p:nvPr/>
          </p:nvSpPr>
          <p:spPr>
            <a:xfrm>
              <a:off x="0" y="85725"/>
              <a:ext cx="1959087" cy="564835"/>
            </a:xfrm>
            <a:prstGeom prst="rect">
              <a:avLst/>
            </a:prstGeom>
          </p:spPr>
          <p:txBody>
            <a:bodyPr lIns="50800" tIns="50800" rIns="50800" bIns="50800" rtlCol="0" anchor="ctr"/>
            <a:lstStyle/>
            <a:p>
              <a:pPr algn="ctr">
                <a:lnSpc>
                  <a:spcPts val="1925"/>
                </a:lnSpc>
              </a:pPr>
              <a:endParaRPr/>
            </a:p>
          </p:txBody>
        </p:sp>
      </p:grpSp>
      <p:sp>
        <p:nvSpPr>
          <p:cNvPr id="28" name="TextBox 10">
            <a:extLst>
              <a:ext uri="{FF2B5EF4-FFF2-40B4-BE49-F238E27FC236}">
                <a16:creationId xmlns:a16="http://schemas.microsoft.com/office/drawing/2014/main" id="{26EBF3F0-1BC5-99FE-383B-D0F687D12CE1}"/>
              </a:ext>
            </a:extLst>
          </p:cNvPr>
          <p:cNvSpPr txBox="1"/>
          <p:nvPr/>
        </p:nvSpPr>
        <p:spPr>
          <a:xfrm>
            <a:off x="3851667" y="5760256"/>
            <a:ext cx="4680282" cy="451983"/>
          </a:xfrm>
          <a:prstGeom prst="rect">
            <a:avLst/>
          </a:prstGeom>
        </p:spPr>
        <p:txBody>
          <a:bodyPr lIns="0" tIns="0" rIns="0" bIns="0" rtlCol="0" anchor="t">
            <a:spAutoFit/>
          </a:bodyPr>
          <a:lstStyle/>
          <a:p>
            <a:pPr algn="ctr">
              <a:lnSpc>
                <a:spcPts val="3479"/>
              </a:lnSpc>
            </a:pPr>
            <a:r>
              <a:rPr lang="en-US" sz="2999" b="1" dirty="0">
                <a:solidFill>
                  <a:srgbClr val="FBF6F1"/>
                </a:solidFill>
              </a:rPr>
              <a:t>Low‐carbon Fuels</a:t>
            </a:r>
          </a:p>
        </p:txBody>
      </p:sp>
      <p:grpSp>
        <p:nvGrpSpPr>
          <p:cNvPr id="37" name="Group 15"/>
          <p:cNvGrpSpPr/>
          <p:nvPr/>
        </p:nvGrpSpPr>
        <p:grpSpPr>
          <a:xfrm>
            <a:off x="9233557" y="5277374"/>
            <a:ext cx="5070480" cy="1683770"/>
            <a:chOff x="0" y="0"/>
            <a:chExt cx="1959087" cy="650560"/>
          </a:xfrm>
        </p:grpSpPr>
        <p:sp>
          <p:nvSpPr>
            <p:cNvPr id="38" name="Freeform 16"/>
            <p:cNvSpPr/>
            <p:nvPr/>
          </p:nvSpPr>
          <p:spPr>
            <a:xfrm>
              <a:off x="0" y="0"/>
              <a:ext cx="1959087" cy="650560"/>
            </a:xfrm>
            <a:custGeom>
              <a:avLst/>
              <a:gdLst/>
              <a:ahLst/>
              <a:cxnLst/>
              <a:rect l="l" t="t" r="r" b="b"/>
              <a:pathLst>
                <a:path w="1959087" h="650560">
                  <a:moveTo>
                    <a:pt x="22903" y="0"/>
                  </a:moveTo>
                  <a:lnTo>
                    <a:pt x="1936184" y="0"/>
                  </a:lnTo>
                  <a:cubicBezTo>
                    <a:pt x="1948833" y="0"/>
                    <a:pt x="1959087" y="10254"/>
                    <a:pt x="1959087" y="22903"/>
                  </a:cubicBezTo>
                  <a:lnTo>
                    <a:pt x="1959087" y="627657"/>
                  </a:lnTo>
                  <a:cubicBezTo>
                    <a:pt x="1959087" y="633731"/>
                    <a:pt x="1956674" y="639557"/>
                    <a:pt x="1952379" y="643852"/>
                  </a:cubicBezTo>
                  <a:cubicBezTo>
                    <a:pt x="1948083" y="648147"/>
                    <a:pt x="1942258" y="650560"/>
                    <a:pt x="1936184" y="650560"/>
                  </a:cubicBezTo>
                  <a:lnTo>
                    <a:pt x="22903" y="650560"/>
                  </a:lnTo>
                  <a:cubicBezTo>
                    <a:pt x="10254" y="650560"/>
                    <a:pt x="0" y="640306"/>
                    <a:pt x="0" y="627657"/>
                  </a:cubicBezTo>
                  <a:lnTo>
                    <a:pt x="0" y="22903"/>
                  </a:lnTo>
                  <a:cubicBezTo>
                    <a:pt x="0" y="10254"/>
                    <a:pt x="10254" y="0"/>
                    <a:pt x="22903" y="0"/>
                  </a:cubicBezTo>
                  <a:close/>
                </a:path>
              </a:pathLst>
            </a:custGeom>
            <a:solidFill>
              <a:srgbClr val="80D959"/>
            </a:solidFill>
          </p:spPr>
          <p:txBody>
            <a:bodyPr/>
            <a:lstStyle/>
            <a:p>
              <a:endParaRPr lang="en-US"/>
            </a:p>
          </p:txBody>
        </p:sp>
        <p:sp>
          <p:nvSpPr>
            <p:cNvPr id="39" name="TextBox 17"/>
            <p:cNvSpPr txBox="1"/>
            <p:nvPr/>
          </p:nvSpPr>
          <p:spPr>
            <a:xfrm>
              <a:off x="0" y="85725"/>
              <a:ext cx="1959087" cy="564835"/>
            </a:xfrm>
            <a:prstGeom prst="rect">
              <a:avLst/>
            </a:prstGeom>
          </p:spPr>
          <p:txBody>
            <a:bodyPr lIns="50800" tIns="50800" rIns="50800" bIns="50800" rtlCol="0" anchor="ctr"/>
            <a:lstStyle/>
            <a:p>
              <a:pPr algn="ctr">
                <a:lnSpc>
                  <a:spcPts val="1925"/>
                </a:lnSpc>
              </a:pPr>
              <a:endParaRPr/>
            </a:p>
          </p:txBody>
        </p:sp>
      </p:grpSp>
      <p:sp>
        <p:nvSpPr>
          <p:cNvPr id="40" name="TextBox 10">
            <a:extLst>
              <a:ext uri="{FF2B5EF4-FFF2-40B4-BE49-F238E27FC236}">
                <a16:creationId xmlns:a16="http://schemas.microsoft.com/office/drawing/2014/main" id="{26EBF3F0-1BC5-99FE-383B-D0F687D12CE1}"/>
              </a:ext>
            </a:extLst>
          </p:cNvPr>
          <p:cNvSpPr txBox="1"/>
          <p:nvPr/>
        </p:nvSpPr>
        <p:spPr>
          <a:xfrm>
            <a:off x="9428656" y="5538978"/>
            <a:ext cx="4680282" cy="1346522"/>
          </a:xfrm>
          <a:prstGeom prst="rect">
            <a:avLst/>
          </a:prstGeom>
        </p:spPr>
        <p:txBody>
          <a:bodyPr lIns="0" tIns="0" rIns="0" bIns="0" rtlCol="0" anchor="t">
            <a:spAutoFit/>
          </a:bodyPr>
          <a:lstStyle/>
          <a:p>
            <a:pPr algn="ctr">
              <a:lnSpc>
                <a:spcPts val="3479"/>
              </a:lnSpc>
            </a:pPr>
            <a:r>
              <a:rPr lang="en-US" sz="2999" b="1" dirty="0">
                <a:solidFill>
                  <a:srgbClr val="FBF6F1"/>
                </a:solidFill>
              </a:rPr>
              <a:t>Carbon Capture, Utilization, and Storage (CCUS)</a:t>
            </a:r>
          </a:p>
          <a:p>
            <a:pPr algn="ctr">
              <a:lnSpc>
                <a:spcPts val="3479"/>
              </a:lnSpc>
            </a:pPr>
            <a:endParaRPr lang="en-US" sz="2999" b="1" dirty="0">
              <a:solidFill>
                <a:srgbClr val="FBF6F1"/>
              </a:solidFill>
            </a:endParaRPr>
          </a:p>
        </p:txBody>
      </p:sp>
      <p:grpSp>
        <p:nvGrpSpPr>
          <p:cNvPr id="13" name="Group 12"/>
          <p:cNvGrpSpPr/>
          <p:nvPr/>
        </p:nvGrpSpPr>
        <p:grpSpPr>
          <a:xfrm>
            <a:off x="1206332" y="2057736"/>
            <a:ext cx="2533995" cy="1571274"/>
            <a:chOff x="6150576" y="2242802"/>
            <a:chExt cx="2749728" cy="1685910"/>
          </a:xfrm>
        </p:grpSpPr>
        <p:pic>
          <p:nvPicPr>
            <p:cNvPr id="14" name="Picture 14" descr="Indian industries to be energy efficient soon - ELE Time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50576" y="2357438"/>
              <a:ext cx="2749728" cy="157127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Energy efficiency: Yet another major challenge for Industry 4.0 - Pressure  vessel | Protec arisawa"/>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38279"/>
            <a:stretch/>
          </p:blipFill>
          <p:spPr bwMode="auto">
            <a:xfrm>
              <a:off x="8028889" y="2242802"/>
              <a:ext cx="871415" cy="938109"/>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18" descr="Green Energy Logo by Agung Saputra on Dribbble"/>
          <p:cNvPicPr>
            <a:picLocks noChangeAspect="1" noChangeArrowheads="1"/>
          </p:cNvPicPr>
          <p:nvPr/>
        </p:nvPicPr>
        <p:blipFill rotWithShape="1">
          <a:blip r:embed="rId12">
            <a:extLst>
              <a:ext uri="{28A0092B-C50C-407E-A947-70E740481C1C}">
                <a14:useLocalDpi xmlns:a14="http://schemas.microsoft.com/office/drawing/2010/main" val="0"/>
              </a:ext>
            </a:extLst>
          </a:blip>
          <a:srcRect l="34557" t="28724" r="33376" b="28960"/>
          <a:stretch/>
        </p:blipFill>
        <p:spPr bwMode="auto">
          <a:xfrm>
            <a:off x="14000261" y="1752874"/>
            <a:ext cx="2124076" cy="210230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3"/>
          <p:cNvGrpSpPr/>
          <p:nvPr/>
        </p:nvGrpSpPr>
        <p:grpSpPr>
          <a:xfrm>
            <a:off x="3701153" y="3326391"/>
            <a:ext cx="5070480" cy="1683770"/>
            <a:chOff x="0" y="0"/>
            <a:chExt cx="1959087" cy="650560"/>
          </a:xfrm>
        </p:grpSpPr>
        <p:sp>
          <p:nvSpPr>
            <p:cNvPr id="18" name="Freeform 4"/>
            <p:cNvSpPr/>
            <p:nvPr/>
          </p:nvSpPr>
          <p:spPr>
            <a:xfrm>
              <a:off x="0" y="0"/>
              <a:ext cx="1959087" cy="650560"/>
            </a:xfrm>
            <a:custGeom>
              <a:avLst/>
              <a:gdLst/>
              <a:ahLst/>
              <a:cxnLst/>
              <a:rect l="l" t="t" r="r" b="b"/>
              <a:pathLst>
                <a:path w="1959087" h="650560">
                  <a:moveTo>
                    <a:pt x="22903" y="0"/>
                  </a:moveTo>
                  <a:lnTo>
                    <a:pt x="1936184" y="0"/>
                  </a:lnTo>
                  <a:cubicBezTo>
                    <a:pt x="1948833" y="0"/>
                    <a:pt x="1959087" y="10254"/>
                    <a:pt x="1959087" y="22903"/>
                  </a:cubicBezTo>
                  <a:lnTo>
                    <a:pt x="1959087" y="627657"/>
                  </a:lnTo>
                  <a:cubicBezTo>
                    <a:pt x="1959087" y="633731"/>
                    <a:pt x="1956674" y="639557"/>
                    <a:pt x="1952379" y="643852"/>
                  </a:cubicBezTo>
                  <a:cubicBezTo>
                    <a:pt x="1948083" y="648147"/>
                    <a:pt x="1942258" y="650560"/>
                    <a:pt x="1936184" y="650560"/>
                  </a:cubicBezTo>
                  <a:lnTo>
                    <a:pt x="22903" y="650560"/>
                  </a:lnTo>
                  <a:cubicBezTo>
                    <a:pt x="10254" y="650560"/>
                    <a:pt x="0" y="640306"/>
                    <a:pt x="0" y="627657"/>
                  </a:cubicBezTo>
                  <a:lnTo>
                    <a:pt x="0" y="22903"/>
                  </a:lnTo>
                  <a:cubicBezTo>
                    <a:pt x="0" y="10254"/>
                    <a:pt x="10254" y="0"/>
                    <a:pt x="22903" y="0"/>
                  </a:cubicBezTo>
                  <a:close/>
                </a:path>
              </a:pathLst>
            </a:custGeom>
            <a:solidFill>
              <a:srgbClr val="80D959"/>
            </a:solidFill>
          </p:spPr>
          <p:txBody>
            <a:bodyPr/>
            <a:lstStyle/>
            <a:p>
              <a:endParaRPr lang="en-US"/>
            </a:p>
          </p:txBody>
        </p:sp>
        <p:sp>
          <p:nvSpPr>
            <p:cNvPr id="19" name="TextBox 5"/>
            <p:cNvSpPr txBox="1"/>
            <p:nvPr/>
          </p:nvSpPr>
          <p:spPr>
            <a:xfrm>
              <a:off x="0" y="85725"/>
              <a:ext cx="1959087" cy="564835"/>
            </a:xfrm>
            <a:prstGeom prst="rect">
              <a:avLst/>
            </a:prstGeom>
          </p:spPr>
          <p:txBody>
            <a:bodyPr lIns="50800" tIns="50800" rIns="50800" bIns="50800" rtlCol="0" anchor="ctr"/>
            <a:lstStyle/>
            <a:p>
              <a:pPr algn="ctr">
                <a:lnSpc>
                  <a:spcPts val="1925"/>
                </a:lnSpc>
              </a:pPr>
              <a:endParaRPr/>
            </a:p>
          </p:txBody>
        </p:sp>
      </p:grpSp>
      <p:sp>
        <p:nvSpPr>
          <p:cNvPr id="20" name="TextBox 6"/>
          <p:cNvSpPr txBox="1"/>
          <p:nvPr/>
        </p:nvSpPr>
        <p:spPr>
          <a:xfrm>
            <a:off x="3851667" y="3874871"/>
            <a:ext cx="4680282" cy="448841"/>
          </a:xfrm>
          <a:prstGeom prst="rect">
            <a:avLst/>
          </a:prstGeom>
        </p:spPr>
        <p:txBody>
          <a:bodyPr lIns="0" tIns="0" rIns="0" bIns="0" rtlCol="0" anchor="t">
            <a:spAutoFit/>
          </a:bodyPr>
          <a:lstStyle/>
          <a:p>
            <a:pPr algn="ctr">
              <a:lnSpc>
                <a:spcPts val="3479"/>
              </a:lnSpc>
            </a:pPr>
            <a:r>
              <a:rPr lang="en-US" sz="3000" b="1" dirty="0">
                <a:solidFill>
                  <a:srgbClr val="FBF6F1"/>
                </a:solidFill>
              </a:rPr>
              <a:t>Energy efficiency </a:t>
            </a:r>
          </a:p>
        </p:txBody>
      </p:sp>
      <p:grpSp>
        <p:nvGrpSpPr>
          <p:cNvPr id="29" name="Group 3"/>
          <p:cNvGrpSpPr/>
          <p:nvPr/>
        </p:nvGrpSpPr>
        <p:grpSpPr>
          <a:xfrm>
            <a:off x="9233557" y="3368416"/>
            <a:ext cx="5070480" cy="1683770"/>
            <a:chOff x="0" y="0"/>
            <a:chExt cx="1959087" cy="650560"/>
          </a:xfrm>
        </p:grpSpPr>
        <p:sp>
          <p:nvSpPr>
            <p:cNvPr id="30" name="Freeform 4"/>
            <p:cNvSpPr/>
            <p:nvPr/>
          </p:nvSpPr>
          <p:spPr>
            <a:xfrm>
              <a:off x="0" y="0"/>
              <a:ext cx="1959087" cy="650560"/>
            </a:xfrm>
            <a:custGeom>
              <a:avLst/>
              <a:gdLst/>
              <a:ahLst/>
              <a:cxnLst/>
              <a:rect l="l" t="t" r="r" b="b"/>
              <a:pathLst>
                <a:path w="1959087" h="650560">
                  <a:moveTo>
                    <a:pt x="22903" y="0"/>
                  </a:moveTo>
                  <a:lnTo>
                    <a:pt x="1936184" y="0"/>
                  </a:lnTo>
                  <a:cubicBezTo>
                    <a:pt x="1948833" y="0"/>
                    <a:pt x="1959087" y="10254"/>
                    <a:pt x="1959087" y="22903"/>
                  </a:cubicBezTo>
                  <a:lnTo>
                    <a:pt x="1959087" y="627657"/>
                  </a:lnTo>
                  <a:cubicBezTo>
                    <a:pt x="1959087" y="633731"/>
                    <a:pt x="1956674" y="639557"/>
                    <a:pt x="1952379" y="643852"/>
                  </a:cubicBezTo>
                  <a:cubicBezTo>
                    <a:pt x="1948083" y="648147"/>
                    <a:pt x="1942258" y="650560"/>
                    <a:pt x="1936184" y="650560"/>
                  </a:cubicBezTo>
                  <a:lnTo>
                    <a:pt x="22903" y="650560"/>
                  </a:lnTo>
                  <a:cubicBezTo>
                    <a:pt x="10254" y="650560"/>
                    <a:pt x="0" y="640306"/>
                    <a:pt x="0" y="627657"/>
                  </a:cubicBezTo>
                  <a:lnTo>
                    <a:pt x="0" y="22903"/>
                  </a:lnTo>
                  <a:cubicBezTo>
                    <a:pt x="0" y="10254"/>
                    <a:pt x="10254" y="0"/>
                    <a:pt x="22903" y="0"/>
                  </a:cubicBezTo>
                  <a:close/>
                </a:path>
              </a:pathLst>
            </a:custGeom>
            <a:solidFill>
              <a:srgbClr val="80D959"/>
            </a:solidFill>
          </p:spPr>
          <p:txBody>
            <a:bodyPr/>
            <a:lstStyle/>
            <a:p>
              <a:endParaRPr lang="en-US"/>
            </a:p>
          </p:txBody>
        </p:sp>
        <p:sp>
          <p:nvSpPr>
            <p:cNvPr id="31" name="TextBox 5"/>
            <p:cNvSpPr txBox="1"/>
            <p:nvPr/>
          </p:nvSpPr>
          <p:spPr>
            <a:xfrm>
              <a:off x="0" y="85725"/>
              <a:ext cx="1959087" cy="564835"/>
            </a:xfrm>
            <a:prstGeom prst="rect">
              <a:avLst/>
            </a:prstGeom>
          </p:spPr>
          <p:txBody>
            <a:bodyPr lIns="50800" tIns="50800" rIns="50800" bIns="50800" rtlCol="0" anchor="ctr"/>
            <a:lstStyle/>
            <a:p>
              <a:pPr algn="ctr">
                <a:lnSpc>
                  <a:spcPts val="1925"/>
                </a:lnSpc>
              </a:pPr>
              <a:endParaRPr/>
            </a:p>
          </p:txBody>
        </p:sp>
      </p:grpSp>
      <p:sp>
        <p:nvSpPr>
          <p:cNvPr id="32" name="TextBox 6"/>
          <p:cNvSpPr txBox="1"/>
          <p:nvPr/>
        </p:nvSpPr>
        <p:spPr>
          <a:xfrm>
            <a:off x="9384071" y="3916896"/>
            <a:ext cx="4680282" cy="448841"/>
          </a:xfrm>
          <a:prstGeom prst="rect">
            <a:avLst/>
          </a:prstGeom>
        </p:spPr>
        <p:txBody>
          <a:bodyPr lIns="0" tIns="0" rIns="0" bIns="0" rtlCol="0" anchor="t">
            <a:spAutoFit/>
          </a:bodyPr>
          <a:lstStyle/>
          <a:p>
            <a:pPr algn="ctr">
              <a:lnSpc>
                <a:spcPts val="3479"/>
              </a:lnSpc>
            </a:pPr>
            <a:r>
              <a:rPr lang="en-US" sz="3000" b="1" dirty="0">
                <a:solidFill>
                  <a:srgbClr val="FBF6F1"/>
                </a:solidFill>
              </a:rPr>
              <a:t>Electrification</a:t>
            </a:r>
          </a:p>
        </p:txBody>
      </p:sp>
    </p:spTree>
    <p:extLst>
      <p:ext uri="{BB962C8B-B14F-4D97-AF65-F5344CB8AC3E}">
        <p14:creationId xmlns:p14="http://schemas.microsoft.com/office/powerpoint/2010/main" val="2462919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E66FF"/>
        </a:solidFill>
        <a:effectLst/>
      </p:bgPr>
    </p:bg>
    <p:spTree>
      <p:nvGrpSpPr>
        <p:cNvPr id="1" name=""/>
        <p:cNvGrpSpPr/>
        <p:nvPr/>
      </p:nvGrpSpPr>
      <p:grpSpPr>
        <a:xfrm>
          <a:off x="0" y="0"/>
          <a:ext cx="0" cy="0"/>
          <a:chOff x="0" y="0"/>
          <a:chExt cx="0" cy="0"/>
        </a:xfrm>
      </p:grpSpPr>
      <p:grpSp>
        <p:nvGrpSpPr>
          <p:cNvPr id="2" name="Group 2"/>
          <p:cNvGrpSpPr/>
          <p:nvPr/>
        </p:nvGrpSpPr>
        <p:grpSpPr>
          <a:xfrm>
            <a:off x="710428" y="745381"/>
            <a:ext cx="16925201" cy="8890096"/>
            <a:chOff x="0" y="0"/>
            <a:chExt cx="1506451" cy="791275"/>
          </a:xfrm>
        </p:grpSpPr>
        <p:sp>
          <p:nvSpPr>
            <p:cNvPr id="3" name="Freeform 3"/>
            <p:cNvSpPr/>
            <p:nvPr/>
          </p:nvSpPr>
          <p:spPr>
            <a:xfrm>
              <a:off x="0" y="0"/>
              <a:ext cx="1506451" cy="791275"/>
            </a:xfrm>
            <a:custGeom>
              <a:avLst/>
              <a:gdLst/>
              <a:ahLst/>
              <a:cxnLst/>
              <a:rect l="l" t="t" r="r" b="b"/>
              <a:pathLst>
                <a:path w="1506451" h="791275">
                  <a:moveTo>
                    <a:pt x="0" y="0"/>
                  </a:moveTo>
                  <a:lnTo>
                    <a:pt x="1506451" y="0"/>
                  </a:lnTo>
                  <a:lnTo>
                    <a:pt x="1506451" y="791275"/>
                  </a:lnTo>
                  <a:lnTo>
                    <a:pt x="0" y="791275"/>
                  </a:lnTo>
                  <a:close/>
                </a:path>
              </a:pathLst>
            </a:custGeom>
            <a:solidFill>
              <a:srgbClr val="FBF6F1"/>
            </a:solidFill>
          </p:spPr>
          <p:txBody>
            <a:bodyPr/>
            <a:lstStyle/>
            <a:p>
              <a:endParaRPr lang="en-US" b="1"/>
            </a:p>
          </p:txBody>
        </p:sp>
        <p:sp>
          <p:nvSpPr>
            <p:cNvPr id="4" name="TextBox 4"/>
            <p:cNvSpPr txBox="1"/>
            <p:nvPr/>
          </p:nvSpPr>
          <p:spPr>
            <a:xfrm>
              <a:off x="0" y="-38100"/>
              <a:ext cx="1506451" cy="829375"/>
            </a:xfrm>
            <a:prstGeom prst="rect">
              <a:avLst/>
            </a:prstGeom>
          </p:spPr>
          <p:txBody>
            <a:bodyPr lIns="50800" tIns="50800" rIns="50800" bIns="50800" rtlCol="0" anchor="ctr"/>
            <a:lstStyle/>
            <a:p>
              <a:pPr algn="ctr">
                <a:lnSpc>
                  <a:spcPts val="2659"/>
                </a:lnSpc>
                <a:spcBef>
                  <a:spcPct val="0"/>
                </a:spcBef>
              </a:pPr>
              <a:endParaRPr b="1"/>
            </a:p>
          </p:txBody>
        </p:sp>
      </p:grpSp>
      <p:sp>
        <p:nvSpPr>
          <p:cNvPr id="5" name="Freeform 5"/>
          <p:cNvSpPr/>
          <p:nvPr/>
        </p:nvSpPr>
        <p:spPr>
          <a:xfrm>
            <a:off x="15074849" y="-688282"/>
            <a:ext cx="3865031" cy="3997813"/>
          </a:xfrm>
          <a:custGeom>
            <a:avLst/>
            <a:gdLst/>
            <a:ahLst/>
            <a:cxnLst/>
            <a:rect l="l" t="t" r="r" b="b"/>
            <a:pathLst>
              <a:path w="3865031" h="3997813">
                <a:moveTo>
                  <a:pt x="0" y="0"/>
                </a:moveTo>
                <a:lnTo>
                  <a:pt x="3865032" y="0"/>
                </a:lnTo>
                <a:lnTo>
                  <a:pt x="3865032" y="3997813"/>
                </a:lnTo>
                <a:lnTo>
                  <a:pt x="0" y="3997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309954" y="6365680"/>
            <a:ext cx="5032574" cy="4321589"/>
          </a:xfrm>
          <a:custGeom>
            <a:avLst/>
            <a:gdLst/>
            <a:ahLst/>
            <a:cxnLst/>
            <a:rect l="l" t="t" r="r" b="b"/>
            <a:pathLst>
              <a:path w="5032574" h="4321589">
                <a:moveTo>
                  <a:pt x="0" y="0"/>
                </a:moveTo>
                <a:lnTo>
                  <a:pt x="5032574" y="0"/>
                </a:lnTo>
                <a:lnTo>
                  <a:pt x="5032574" y="4321589"/>
                </a:lnTo>
                <a:lnTo>
                  <a:pt x="0" y="43215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4593707" y="8165538"/>
            <a:ext cx="3721907" cy="2121462"/>
          </a:xfrm>
          <a:custGeom>
            <a:avLst/>
            <a:gdLst/>
            <a:ahLst/>
            <a:cxnLst/>
            <a:rect l="l" t="t" r="r" b="b"/>
            <a:pathLst>
              <a:path w="3721907" h="2121462">
                <a:moveTo>
                  <a:pt x="0" y="0"/>
                </a:moveTo>
                <a:lnTo>
                  <a:pt x="3721907" y="0"/>
                </a:lnTo>
                <a:lnTo>
                  <a:pt x="3721907" y="2121462"/>
                </a:lnTo>
                <a:lnTo>
                  <a:pt x="0" y="2121462"/>
                </a:lnTo>
                <a:lnTo>
                  <a:pt x="0" y="0"/>
                </a:lnTo>
                <a:close/>
              </a:path>
            </a:pathLst>
          </a:custGeom>
          <a:blipFill>
            <a:blip r:embed="rId7"/>
            <a:stretch>
              <a:fillRect l="-18514" t="-68106" r="-20305" b="-75440"/>
            </a:stretch>
          </a:blipFill>
        </p:spPr>
        <p:txBody>
          <a:bodyPr/>
          <a:lstStyle/>
          <a:p>
            <a:endParaRPr lang="en-US"/>
          </a:p>
        </p:txBody>
      </p:sp>
      <p:sp>
        <p:nvSpPr>
          <p:cNvPr id="10" name="TextBox 2">
            <a:extLst>
              <a:ext uri="{FF2B5EF4-FFF2-40B4-BE49-F238E27FC236}">
                <a16:creationId xmlns:a16="http://schemas.microsoft.com/office/drawing/2014/main" id="{55EB14CB-F025-B4C3-8DD9-A9954CD1579D}"/>
              </a:ext>
            </a:extLst>
          </p:cNvPr>
          <p:cNvSpPr txBox="1"/>
          <p:nvPr/>
        </p:nvSpPr>
        <p:spPr>
          <a:xfrm>
            <a:off x="965400" y="916285"/>
            <a:ext cx="16357197" cy="846386"/>
          </a:xfrm>
          <a:prstGeom prst="rect">
            <a:avLst/>
          </a:prstGeom>
        </p:spPr>
        <p:txBody>
          <a:bodyPr wrap="square" lIns="0" tIns="0" rIns="0" bIns="0" rtlCol="0" anchor="t">
            <a:spAutoFit/>
          </a:bodyPr>
          <a:lstStyle/>
          <a:p>
            <a:pPr algn="ctr">
              <a:lnSpc>
                <a:spcPts val="6611"/>
              </a:lnSpc>
            </a:pPr>
            <a:r>
              <a:rPr lang="en-US" sz="4000" dirty="0">
                <a:solidFill>
                  <a:srgbClr val="22823E"/>
                </a:solidFill>
                <a:latin typeface="Martel Heavy"/>
              </a:rPr>
              <a:t>Solutions for Industrial Decarbonisation</a:t>
            </a:r>
          </a:p>
        </p:txBody>
      </p:sp>
      <p:sp>
        <p:nvSpPr>
          <p:cNvPr id="28" name="TextBox 10">
            <a:extLst>
              <a:ext uri="{FF2B5EF4-FFF2-40B4-BE49-F238E27FC236}">
                <a16:creationId xmlns:a16="http://schemas.microsoft.com/office/drawing/2014/main" id="{26EBF3F0-1BC5-99FE-383B-D0F687D12CE1}"/>
              </a:ext>
            </a:extLst>
          </p:cNvPr>
          <p:cNvSpPr txBox="1"/>
          <p:nvPr/>
        </p:nvSpPr>
        <p:spPr>
          <a:xfrm>
            <a:off x="3851667" y="5760256"/>
            <a:ext cx="4680282" cy="451983"/>
          </a:xfrm>
          <a:prstGeom prst="rect">
            <a:avLst/>
          </a:prstGeom>
        </p:spPr>
        <p:txBody>
          <a:bodyPr lIns="0" tIns="0" rIns="0" bIns="0" rtlCol="0" anchor="t">
            <a:spAutoFit/>
          </a:bodyPr>
          <a:lstStyle/>
          <a:p>
            <a:pPr algn="ctr">
              <a:lnSpc>
                <a:spcPts val="3479"/>
              </a:lnSpc>
            </a:pPr>
            <a:r>
              <a:rPr lang="en-US" sz="2999" b="1" dirty="0">
                <a:solidFill>
                  <a:srgbClr val="FBF6F1"/>
                </a:solidFill>
              </a:rPr>
              <a:t>Lo‐carbon Fuels</a:t>
            </a:r>
          </a:p>
        </p:txBody>
      </p:sp>
      <p:sp>
        <p:nvSpPr>
          <p:cNvPr id="20" name="TextBox 6"/>
          <p:cNvSpPr txBox="1"/>
          <p:nvPr/>
        </p:nvSpPr>
        <p:spPr>
          <a:xfrm>
            <a:off x="3851667" y="3874871"/>
            <a:ext cx="4680282" cy="448841"/>
          </a:xfrm>
          <a:prstGeom prst="rect">
            <a:avLst/>
          </a:prstGeom>
        </p:spPr>
        <p:txBody>
          <a:bodyPr lIns="0" tIns="0" rIns="0" bIns="0" rtlCol="0" anchor="t">
            <a:spAutoFit/>
          </a:bodyPr>
          <a:lstStyle/>
          <a:p>
            <a:pPr algn="ctr">
              <a:lnSpc>
                <a:spcPts val="3479"/>
              </a:lnSpc>
            </a:pPr>
            <a:r>
              <a:rPr lang="en-US" sz="3000" b="1" dirty="0">
                <a:solidFill>
                  <a:srgbClr val="FBF6F1"/>
                </a:solidFill>
              </a:rPr>
              <a:t>Energy efficiency </a:t>
            </a:r>
          </a:p>
        </p:txBody>
      </p:sp>
      <p:sp>
        <p:nvSpPr>
          <p:cNvPr id="32" name="TextBox 6"/>
          <p:cNvSpPr txBox="1"/>
          <p:nvPr/>
        </p:nvSpPr>
        <p:spPr>
          <a:xfrm>
            <a:off x="9384071" y="3916896"/>
            <a:ext cx="4680282" cy="448841"/>
          </a:xfrm>
          <a:prstGeom prst="rect">
            <a:avLst/>
          </a:prstGeom>
        </p:spPr>
        <p:txBody>
          <a:bodyPr lIns="0" tIns="0" rIns="0" bIns="0" rtlCol="0" anchor="t">
            <a:spAutoFit/>
          </a:bodyPr>
          <a:lstStyle/>
          <a:p>
            <a:pPr algn="ctr">
              <a:lnSpc>
                <a:spcPts val="3479"/>
              </a:lnSpc>
            </a:pPr>
            <a:r>
              <a:rPr lang="en-US" sz="3000" b="1" dirty="0">
                <a:solidFill>
                  <a:srgbClr val="FBF6F1"/>
                </a:solidFill>
              </a:rPr>
              <a:t>Electrification</a:t>
            </a:r>
          </a:p>
        </p:txBody>
      </p:sp>
      <p:sp>
        <p:nvSpPr>
          <p:cNvPr id="33" name="TextBox 32">
            <a:extLst>
              <a:ext uri="{FF2B5EF4-FFF2-40B4-BE49-F238E27FC236}">
                <a16:creationId xmlns:a16="http://schemas.microsoft.com/office/drawing/2014/main" id="{823ADD90-A3FE-4615-8A55-7004A9E1EEB0}"/>
              </a:ext>
            </a:extLst>
          </p:cNvPr>
          <p:cNvSpPr txBox="1"/>
          <p:nvPr/>
        </p:nvSpPr>
        <p:spPr>
          <a:xfrm>
            <a:off x="710428" y="2328294"/>
            <a:ext cx="17093243" cy="3462486"/>
          </a:xfrm>
          <a:prstGeom prst="rect">
            <a:avLst/>
          </a:prstGeom>
          <a:noFill/>
        </p:spPr>
        <p:txBody>
          <a:bodyPr wrap="square" lIns="137160" tIns="68580" rIns="137160" bIns="68580" rtlCol="0">
            <a:spAutoFit/>
          </a:bodyPr>
          <a:lstStyle/>
          <a:p>
            <a:pPr marL="428625" indent="-428625">
              <a:buFont typeface="Arial" pitchFamily="34" charset="0"/>
              <a:buChar char="•"/>
            </a:pPr>
            <a:r>
              <a:rPr lang="en-US" sz="2400" dirty="0"/>
              <a:t>86 commercially available, emerging, and experimental innovations for the iron and steel industry</a:t>
            </a:r>
          </a:p>
          <a:p>
            <a:pPr marL="428625" indent="-428625">
              <a:buFont typeface="Arial" pitchFamily="34" charset="0"/>
              <a:buChar char="•"/>
            </a:pPr>
            <a:r>
              <a:rPr lang="en-US" sz="2400" dirty="0"/>
              <a:t>78 commercially available, emerging, and experimental innovations for the food and beverage industry</a:t>
            </a:r>
          </a:p>
          <a:p>
            <a:pPr marL="428625" indent="-428625">
              <a:buFont typeface="Arial" pitchFamily="34" charset="0"/>
              <a:buChar char="•"/>
            </a:pPr>
            <a:r>
              <a:rPr lang="en-US" sz="2400" dirty="0"/>
              <a:t>32 emerging technologies for making ceramic manufacturing more sustainable</a:t>
            </a:r>
          </a:p>
          <a:p>
            <a:pPr marL="428625" indent="-428625">
              <a:buFont typeface="Arial" pitchFamily="34" charset="0"/>
              <a:buChar char="•"/>
            </a:pPr>
            <a:r>
              <a:rPr lang="en-US" sz="2400" dirty="0"/>
              <a:t>30 different innovations for making glass manufacturing more sustainable</a:t>
            </a:r>
          </a:p>
          <a:p>
            <a:pPr marL="428625" indent="-428625">
              <a:buFont typeface="Arial" pitchFamily="34" charset="0"/>
              <a:buChar char="•"/>
            </a:pPr>
            <a:r>
              <a:rPr lang="en-US" sz="2400" dirty="0"/>
              <a:t>40 decarbonisation interventions in oil refining plants</a:t>
            </a:r>
            <a:endParaRPr lang="sr-Latn-RS" sz="2400" dirty="0"/>
          </a:p>
          <a:p>
            <a:pPr marL="428625" indent="-428625">
              <a:buFont typeface="Arial" pitchFamily="34" charset="0"/>
              <a:buChar char="•"/>
            </a:pPr>
            <a:r>
              <a:rPr lang="sr-Latn-RS" sz="2400" u="sng" dirty="0"/>
              <a:t>71 </a:t>
            </a:r>
            <a:r>
              <a:rPr lang="en-US" sz="2400" u="sng" dirty="0"/>
              <a:t>potentially transformative technologies for the decarbonisation of the chemical industry…</a:t>
            </a:r>
          </a:p>
          <a:p>
            <a:pPr marL="428625" indent="-428625">
              <a:buFont typeface="Arial" pitchFamily="34" charset="0"/>
              <a:buChar char="•"/>
            </a:pPr>
            <a:r>
              <a:rPr lang="en-US" sz="2400" dirty="0">
                <a:solidFill>
                  <a:srgbClr val="FF0000"/>
                </a:solidFill>
              </a:rPr>
              <a:t>More than 250 different solution!</a:t>
            </a:r>
          </a:p>
          <a:p>
            <a:pPr marL="428625" indent="-428625">
              <a:buFont typeface="Arial" pitchFamily="34" charset="0"/>
              <a:buChar char="•"/>
            </a:pPr>
            <a:endParaRPr lang="en-US" sz="2400" dirty="0"/>
          </a:p>
          <a:p>
            <a:pPr marL="428625" indent="-428625">
              <a:buBlip>
                <a:blip r:embed="rId8"/>
              </a:buBlip>
            </a:pPr>
            <a:endParaRPr lang="en-US" sz="2400" dirty="0"/>
          </a:p>
        </p:txBody>
      </p:sp>
      <p:pic>
        <p:nvPicPr>
          <p:cNvPr id="34" name="Picture 2" descr="An illustration of five decarbonisation pathways leading to a facility"/>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251531" y="2490238"/>
            <a:ext cx="3584797" cy="2016448"/>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2172742" y="5740299"/>
            <a:ext cx="14834622" cy="3831818"/>
          </a:xfrm>
          <a:prstGeom prst="rect">
            <a:avLst/>
          </a:prstGeom>
          <a:noFill/>
        </p:spPr>
        <p:txBody>
          <a:bodyPr wrap="square" lIns="137160" tIns="68580" rIns="137160" bIns="68580" rtlCol="0">
            <a:spAutoFit/>
          </a:bodyPr>
          <a:lstStyle/>
          <a:p>
            <a:pPr lvl="0"/>
            <a:r>
              <a:rPr lang="en-US" sz="1600" dirty="0"/>
              <a:t>References:</a:t>
            </a:r>
          </a:p>
          <a:p>
            <a:pPr marL="257175" indent="-257175">
              <a:buFont typeface="Arial" pitchFamily="34" charset="0"/>
              <a:buChar char="•"/>
            </a:pPr>
            <a:r>
              <a:rPr lang="sr-Latn-RS" sz="1600" dirty="0"/>
              <a:t>J</a:t>
            </a:r>
            <a:r>
              <a:rPr lang="en-US" sz="1600" dirty="0"/>
              <a:t>.</a:t>
            </a:r>
            <a:r>
              <a:rPr lang="sr-Latn-RS" sz="1600" dirty="0"/>
              <a:t> Kim, B</a:t>
            </a:r>
            <a:r>
              <a:rPr lang="en-US" sz="1600" dirty="0"/>
              <a:t>.</a:t>
            </a:r>
            <a:r>
              <a:rPr lang="sr-Latn-RS" sz="1600" dirty="0"/>
              <a:t> </a:t>
            </a:r>
            <a:r>
              <a:rPr lang="sr-Latn-RS" sz="1600" dirty="0" err="1"/>
              <a:t>Sovacool</a:t>
            </a:r>
            <a:r>
              <a:rPr lang="sr-Latn-RS" sz="1600" dirty="0"/>
              <a:t>, M</a:t>
            </a:r>
            <a:r>
              <a:rPr lang="en-US" sz="1600" dirty="0"/>
              <a:t>.</a:t>
            </a:r>
            <a:r>
              <a:rPr lang="sr-Latn-RS" sz="1600" dirty="0"/>
              <a:t> </a:t>
            </a:r>
            <a:r>
              <a:rPr lang="sr-Latn-RS" sz="1600" dirty="0" err="1"/>
              <a:t>Bazilian</a:t>
            </a:r>
            <a:r>
              <a:rPr lang="sr-Latn-RS" sz="1600" dirty="0"/>
              <a:t>, S</a:t>
            </a:r>
            <a:r>
              <a:rPr lang="en-US" sz="1600" dirty="0"/>
              <a:t>.</a:t>
            </a:r>
            <a:r>
              <a:rPr lang="sr-Latn-RS" sz="1600" dirty="0"/>
              <a:t> </a:t>
            </a:r>
            <a:r>
              <a:rPr lang="sr-Latn-RS" sz="1600" dirty="0" err="1"/>
              <a:t>Griffiths</a:t>
            </a:r>
            <a:r>
              <a:rPr lang="sr-Latn-RS" sz="1600" dirty="0"/>
              <a:t>, J</a:t>
            </a:r>
            <a:r>
              <a:rPr lang="en-US" sz="1600" dirty="0"/>
              <a:t>.</a:t>
            </a:r>
            <a:r>
              <a:rPr lang="sr-Latn-RS" sz="1600" dirty="0"/>
              <a:t> </a:t>
            </a:r>
            <a:r>
              <a:rPr lang="sr-Latn-RS" sz="1600" dirty="0" err="1"/>
              <a:t>Lee</a:t>
            </a:r>
            <a:r>
              <a:rPr lang="sr-Latn-RS" sz="1600" dirty="0"/>
              <a:t>,  M</a:t>
            </a:r>
            <a:r>
              <a:rPr lang="en-US" sz="1600" dirty="0"/>
              <a:t>.</a:t>
            </a:r>
            <a:r>
              <a:rPr lang="sr-Latn-RS" sz="1600" dirty="0"/>
              <a:t> </a:t>
            </a:r>
            <a:r>
              <a:rPr lang="sr-Latn-RS" sz="1600" dirty="0" err="1"/>
              <a:t>Yang</a:t>
            </a:r>
            <a:r>
              <a:rPr lang="sr-Latn-RS" sz="1600" dirty="0"/>
              <a:t>. </a:t>
            </a:r>
            <a:r>
              <a:rPr lang="sr-Latn-RS" sz="1600" dirty="0" err="1"/>
              <a:t>July</a:t>
            </a:r>
            <a:r>
              <a:rPr lang="sr-Latn-RS" sz="1600" dirty="0"/>
              <a:t> 2022. </a:t>
            </a:r>
            <a:r>
              <a:rPr lang="sr-Latn-RS" sz="1600" b="1" dirty="0" err="1"/>
              <a:t>Decarbonizing</a:t>
            </a:r>
            <a:r>
              <a:rPr lang="sr-Latn-RS" sz="1600" b="1" dirty="0"/>
              <a:t> the </a:t>
            </a:r>
            <a:r>
              <a:rPr lang="sr-Latn-RS" sz="1600" b="1" dirty="0" err="1"/>
              <a:t>iron</a:t>
            </a:r>
            <a:r>
              <a:rPr lang="sr-Latn-RS" sz="1600" b="1" dirty="0"/>
              <a:t> </a:t>
            </a:r>
            <a:r>
              <a:rPr lang="sr-Latn-RS" sz="1600" b="1" dirty="0" err="1"/>
              <a:t>and</a:t>
            </a:r>
            <a:r>
              <a:rPr lang="sr-Latn-RS" sz="1600" b="1" dirty="0"/>
              <a:t> </a:t>
            </a:r>
            <a:r>
              <a:rPr lang="sr-Latn-RS" sz="1600" b="1" dirty="0" err="1"/>
              <a:t>steel</a:t>
            </a:r>
            <a:r>
              <a:rPr lang="sr-Latn-RS" sz="1600" b="1" dirty="0"/>
              <a:t> </a:t>
            </a:r>
            <a:r>
              <a:rPr lang="sr-Latn-RS" sz="1600" b="1" dirty="0" err="1"/>
              <a:t>industry</a:t>
            </a:r>
            <a:r>
              <a:rPr lang="sr-Latn-RS" sz="1600" b="1" dirty="0"/>
              <a:t>: A </a:t>
            </a:r>
            <a:r>
              <a:rPr lang="sr-Latn-RS" sz="1600" b="1" dirty="0" err="1"/>
              <a:t>systematic</a:t>
            </a:r>
            <a:r>
              <a:rPr lang="sr-Latn-RS" sz="1600" b="1" dirty="0"/>
              <a:t> </a:t>
            </a:r>
            <a:r>
              <a:rPr lang="sr-Latn-RS" sz="1600" b="1" dirty="0" err="1"/>
              <a:t>review</a:t>
            </a:r>
            <a:r>
              <a:rPr lang="sr-Latn-RS" sz="1600" b="1" dirty="0"/>
              <a:t> of </a:t>
            </a:r>
            <a:r>
              <a:rPr lang="sr-Latn-RS" sz="1600" b="1" dirty="0" err="1"/>
              <a:t>sociotechnical</a:t>
            </a:r>
            <a:r>
              <a:rPr lang="sr-Latn-RS" sz="1600" b="1" dirty="0"/>
              <a:t> </a:t>
            </a:r>
            <a:r>
              <a:rPr lang="sr-Latn-RS" sz="1600" b="1" dirty="0" err="1"/>
              <a:t>systems</a:t>
            </a:r>
            <a:r>
              <a:rPr lang="sr-Latn-RS" sz="1600" b="1" dirty="0"/>
              <a:t>, </a:t>
            </a:r>
            <a:r>
              <a:rPr lang="sr-Latn-RS" sz="1600" b="1" dirty="0" err="1"/>
              <a:t>technological</a:t>
            </a:r>
            <a:r>
              <a:rPr lang="sr-Latn-RS" sz="1600" b="1" dirty="0"/>
              <a:t> </a:t>
            </a:r>
            <a:r>
              <a:rPr lang="sr-Latn-RS" sz="1600" b="1" dirty="0" err="1"/>
              <a:t>innovations</a:t>
            </a:r>
            <a:r>
              <a:rPr lang="sr-Latn-RS" sz="1600" b="1" dirty="0"/>
              <a:t>, </a:t>
            </a:r>
            <a:r>
              <a:rPr lang="sr-Latn-RS" sz="1600" b="1" dirty="0" err="1"/>
              <a:t>and</a:t>
            </a:r>
            <a:r>
              <a:rPr lang="sr-Latn-RS" sz="1600" b="1" dirty="0"/>
              <a:t> </a:t>
            </a:r>
            <a:r>
              <a:rPr lang="sr-Latn-RS" sz="1600" b="1" dirty="0" err="1"/>
              <a:t>policy</a:t>
            </a:r>
            <a:r>
              <a:rPr lang="sr-Latn-RS" sz="1600" b="1" dirty="0"/>
              <a:t> </a:t>
            </a:r>
            <a:r>
              <a:rPr lang="sr-Latn-RS" sz="1600" b="1" dirty="0" err="1"/>
              <a:t>options</a:t>
            </a:r>
            <a:r>
              <a:rPr lang="sr-Latn-RS" sz="1600" dirty="0"/>
              <a:t>. </a:t>
            </a:r>
            <a:r>
              <a:rPr lang="sr-Latn-RS" sz="1600" dirty="0" err="1"/>
              <a:t>Energy</a:t>
            </a:r>
            <a:r>
              <a:rPr lang="sr-Latn-RS" sz="1600" dirty="0"/>
              <a:t> </a:t>
            </a:r>
            <a:r>
              <a:rPr lang="sr-Latn-RS" sz="1600" dirty="0" err="1"/>
              <a:t>Research</a:t>
            </a:r>
            <a:r>
              <a:rPr lang="sr-Latn-RS" sz="1600" dirty="0"/>
              <a:t> &amp; </a:t>
            </a:r>
            <a:r>
              <a:rPr lang="sr-Latn-RS" sz="1600" dirty="0" err="1"/>
              <a:t>Social</a:t>
            </a:r>
            <a:r>
              <a:rPr lang="sr-Latn-RS" sz="1600" dirty="0"/>
              <a:t> </a:t>
            </a:r>
            <a:r>
              <a:rPr lang="sr-Latn-RS" sz="1600" dirty="0" err="1"/>
              <a:t>Science</a:t>
            </a:r>
            <a:r>
              <a:rPr lang="sr-Latn-RS" sz="1600" dirty="0"/>
              <a:t> 89 , 102565, </a:t>
            </a:r>
            <a:r>
              <a:rPr lang="sr-Latn-RS" sz="1600" dirty="0" err="1"/>
              <a:t>pp</a:t>
            </a:r>
            <a:r>
              <a:rPr lang="sr-Latn-RS" sz="1600" dirty="0"/>
              <a:t>. 1-32. </a:t>
            </a:r>
          </a:p>
          <a:p>
            <a:pPr marL="257175" indent="-257175">
              <a:buFont typeface="Arial" pitchFamily="34" charset="0"/>
              <a:buChar char="•"/>
            </a:pPr>
            <a:r>
              <a:rPr lang="sr-Latn-RS" sz="1600" dirty="0"/>
              <a:t>B</a:t>
            </a:r>
            <a:r>
              <a:rPr lang="en-US" sz="1600" dirty="0"/>
              <a:t>.</a:t>
            </a:r>
            <a:r>
              <a:rPr lang="sr-Latn-RS" sz="1600" dirty="0"/>
              <a:t> </a:t>
            </a:r>
            <a:r>
              <a:rPr lang="sr-Latn-RS" sz="1600" dirty="0" err="1"/>
              <a:t>Sovacool</a:t>
            </a:r>
            <a:r>
              <a:rPr lang="sr-Latn-RS" sz="1600" dirty="0"/>
              <a:t>, M</a:t>
            </a:r>
            <a:r>
              <a:rPr lang="en-US" sz="1600" dirty="0"/>
              <a:t>.</a:t>
            </a:r>
            <a:r>
              <a:rPr lang="sr-Latn-RS" sz="1600" dirty="0"/>
              <a:t> </a:t>
            </a:r>
            <a:r>
              <a:rPr lang="sr-Latn-RS" sz="1600" dirty="0" err="1"/>
              <a:t>Bazilian</a:t>
            </a:r>
            <a:r>
              <a:rPr lang="sr-Latn-RS" sz="1600" dirty="0"/>
              <a:t>, S</a:t>
            </a:r>
            <a:r>
              <a:rPr lang="en-US" sz="1600" dirty="0"/>
              <a:t>. </a:t>
            </a:r>
            <a:r>
              <a:rPr lang="sr-Latn-RS" sz="1600" dirty="0" err="1"/>
              <a:t>Griffiths</a:t>
            </a:r>
            <a:r>
              <a:rPr lang="sr-Latn-RS" sz="1600" dirty="0"/>
              <a:t>, J</a:t>
            </a:r>
            <a:r>
              <a:rPr lang="en-US" sz="1600" dirty="0"/>
              <a:t>.</a:t>
            </a:r>
            <a:r>
              <a:rPr lang="sr-Latn-RS" sz="1600" dirty="0"/>
              <a:t> Kim, A</a:t>
            </a:r>
            <a:r>
              <a:rPr lang="en-US" sz="1600" dirty="0"/>
              <a:t>.</a:t>
            </a:r>
            <a:r>
              <a:rPr lang="sr-Latn-RS" sz="1600" dirty="0"/>
              <a:t> </a:t>
            </a:r>
            <a:r>
              <a:rPr lang="sr-Latn-RS" sz="1600" dirty="0" err="1"/>
              <a:t>Foley</a:t>
            </a:r>
            <a:r>
              <a:rPr lang="sr-Latn-RS" sz="1600" dirty="0"/>
              <a:t>, D</a:t>
            </a:r>
            <a:r>
              <a:rPr lang="en-US" sz="1600" dirty="0"/>
              <a:t>.</a:t>
            </a:r>
            <a:r>
              <a:rPr lang="sr-Latn-RS" sz="1600" dirty="0"/>
              <a:t> </a:t>
            </a:r>
            <a:r>
              <a:rPr lang="sr-Latn-RS" sz="1600" dirty="0" err="1"/>
              <a:t>Rooney</a:t>
            </a:r>
            <a:r>
              <a:rPr lang="sr-Latn-RS" sz="1600" dirty="0"/>
              <a:t>. June 2021. </a:t>
            </a:r>
            <a:r>
              <a:rPr lang="sr-Latn-RS" sz="1600" b="1" dirty="0" err="1"/>
              <a:t>Decarbonising</a:t>
            </a:r>
            <a:r>
              <a:rPr lang="sr-Latn-RS" sz="1600" b="1" dirty="0"/>
              <a:t> the </a:t>
            </a:r>
            <a:r>
              <a:rPr lang="sr-Latn-RS" sz="1600" b="1" dirty="0" err="1"/>
              <a:t>food</a:t>
            </a:r>
            <a:r>
              <a:rPr lang="sr-Latn-RS" sz="1600" b="1" dirty="0"/>
              <a:t> </a:t>
            </a:r>
            <a:r>
              <a:rPr lang="sr-Latn-RS" sz="1600" b="1" dirty="0" err="1"/>
              <a:t>and</a:t>
            </a:r>
            <a:r>
              <a:rPr lang="sr-Latn-RS" sz="1600" b="1" dirty="0"/>
              <a:t> </a:t>
            </a:r>
            <a:r>
              <a:rPr lang="sr-Latn-RS" sz="1600" b="1" dirty="0" err="1"/>
              <a:t>beverages</a:t>
            </a:r>
            <a:r>
              <a:rPr lang="sr-Latn-RS" sz="1600" b="1" dirty="0"/>
              <a:t> </a:t>
            </a:r>
            <a:r>
              <a:rPr lang="sr-Latn-RS" sz="1600" b="1" dirty="0" err="1"/>
              <a:t>industry</a:t>
            </a:r>
            <a:r>
              <a:rPr lang="sr-Latn-RS" sz="1600" b="1" dirty="0"/>
              <a:t>: A </a:t>
            </a:r>
            <a:r>
              <a:rPr lang="sr-Latn-RS" sz="1600" b="1" dirty="0" err="1"/>
              <a:t>critical</a:t>
            </a:r>
            <a:r>
              <a:rPr lang="sr-Latn-RS" sz="1600" b="1" dirty="0"/>
              <a:t> </a:t>
            </a:r>
            <a:r>
              <a:rPr lang="sr-Latn-RS" sz="1600" b="1" dirty="0" err="1"/>
              <a:t>and</a:t>
            </a:r>
            <a:r>
              <a:rPr lang="sr-Latn-RS" sz="1600" b="1" dirty="0"/>
              <a:t> </a:t>
            </a:r>
            <a:r>
              <a:rPr lang="sr-Latn-RS" sz="1600" b="1" dirty="0" err="1"/>
              <a:t>systematic</a:t>
            </a:r>
            <a:r>
              <a:rPr lang="sr-Latn-RS" sz="1600" b="1" dirty="0"/>
              <a:t> </a:t>
            </a:r>
            <a:r>
              <a:rPr lang="sr-Latn-RS" sz="1600" b="1" dirty="0" err="1"/>
              <a:t>review</a:t>
            </a:r>
            <a:r>
              <a:rPr lang="sr-Latn-RS" sz="1600" b="1" dirty="0"/>
              <a:t> of </a:t>
            </a:r>
            <a:r>
              <a:rPr lang="sr-Latn-RS" sz="1600" b="1" dirty="0" err="1"/>
              <a:t>developments</a:t>
            </a:r>
            <a:r>
              <a:rPr lang="sr-Latn-RS" sz="1600" b="1" dirty="0"/>
              <a:t>, </a:t>
            </a:r>
            <a:r>
              <a:rPr lang="sr-Latn-RS" sz="1600" b="1" dirty="0" err="1"/>
              <a:t>sociotechnical</a:t>
            </a:r>
            <a:r>
              <a:rPr lang="sr-Latn-RS" sz="1600" b="1" dirty="0"/>
              <a:t> </a:t>
            </a:r>
            <a:r>
              <a:rPr lang="sr-Latn-RS" sz="1600" b="1" dirty="0" err="1"/>
              <a:t>systems</a:t>
            </a:r>
            <a:r>
              <a:rPr lang="sr-Latn-RS" sz="1600" b="1" dirty="0"/>
              <a:t> </a:t>
            </a:r>
            <a:r>
              <a:rPr lang="sr-Latn-RS" sz="1600" b="1" dirty="0" err="1"/>
              <a:t>and</a:t>
            </a:r>
            <a:r>
              <a:rPr lang="sr-Latn-RS" sz="1600" b="1" dirty="0"/>
              <a:t> </a:t>
            </a:r>
            <a:r>
              <a:rPr lang="sr-Latn-RS" sz="1600" b="1" dirty="0" err="1"/>
              <a:t>policy</a:t>
            </a:r>
            <a:r>
              <a:rPr lang="sr-Latn-RS" sz="1600" b="1" dirty="0"/>
              <a:t> </a:t>
            </a:r>
            <a:r>
              <a:rPr lang="sr-Latn-RS" sz="1600" b="1" dirty="0" err="1"/>
              <a:t>options</a:t>
            </a:r>
            <a:r>
              <a:rPr lang="sr-Latn-RS" sz="1600" b="1" dirty="0"/>
              <a:t>. </a:t>
            </a:r>
            <a:r>
              <a:rPr lang="sr-Latn-RS" sz="1600" dirty="0" err="1"/>
              <a:t>Renewable</a:t>
            </a:r>
            <a:r>
              <a:rPr lang="sr-Latn-RS" sz="1600" dirty="0"/>
              <a:t> </a:t>
            </a:r>
            <a:r>
              <a:rPr lang="sr-Latn-RS" sz="1600" dirty="0" err="1"/>
              <a:t>and</a:t>
            </a:r>
            <a:r>
              <a:rPr lang="sr-Latn-RS" sz="1600" dirty="0"/>
              <a:t> </a:t>
            </a:r>
            <a:r>
              <a:rPr lang="sr-Latn-RS" sz="1600" dirty="0" err="1"/>
              <a:t>Sustainable</a:t>
            </a:r>
            <a:r>
              <a:rPr lang="sr-Latn-RS" sz="1600" dirty="0"/>
              <a:t> </a:t>
            </a:r>
            <a:r>
              <a:rPr lang="sr-Latn-RS" sz="1600" dirty="0" err="1"/>
              <a:t>Energy</a:t>
            </a:r>
            <a:r>
              <a:rPr lang="sr-Latn-RS" sz="1600" dirty="0"/>
              <a:t> </a:t>
            </a:r>
            <a:r>
              <a:rPr lang="sr-Latn-RS" sz="1600" dirty="0" err="1"/>
              <a:t>Reviews</a:t>
            </a:r>
            <a:r>
              <a:rPr lang="sr-Latn-RS" sz="1600" dirty="0"/>
              <a:t>.</a:t>
            </a:r>
          </a:p>
          <a:p>
            <a:pPr marL="257175" indent="-257175" fontAlgn="base">
              <a:buFont typeface="Arial" pitchFamily="34" charset="0"/>
              <a:buChar char="•"/>
            </a:pPr>
            <a:r>
              <a:rPr lang="sr-Latn-RS" sz="1600" dirty="0"/>
              <a:t>D </a:t>
            </a:r>
            <a:r>
              <a:rPr lang="sr-Latn-RS" sz="1600" dirty="0" err="1"/>
              <a:t>D</a:t>
            </a:r>
            <a:r>
              <a:rPr lang="sr-Latn-RS" sz="1600" dirty="0"/>
              <a:t>. </a:t>
            </a:r>
            <a:r>
              <a:rPr lang="sr-Latn-RS" sz="1600" dirty="0" err="1"/>
              <a:t>Furszyfer</a:t>
            </a:r>
            <a:r>
              <a:rPr lang="sr-Latn-RS" sz="1600" dirty="0"/>
              <a:t> </a:t>
            </a:r>
            <a:r>
              <a:rPr lang="sr-Latn-RS" sz="1600" dirty="0" err="1"/>
              <a:t>Del</a:t>
            </a:r>
            <a:r>
              <a:rPr lang="sr-Latn-RS" sz="1600" dirty="0"/>
              <a:t> Rio, B</a:t>
            </a:r>
            <a:r>
              <a:rPr lang="en-US" sz="1600" dirty="0"/>
              <a:t>.</a:t>
            </a:r>
            <a:r>
              <a:rPr lang="sr-Latn-RS" sz="1600" dirty="0"/>
              <a:t> </a:t>
            </a:r>
            <a:r>
              <a:rPr lang="sr-Latn-RS" sz="1600" dirty="0" err="1"/>
              <a:t>Sovacool</a:t>
            </a:r>
            <a:r>
              <a:rPr lang="sr-Latn-RS" sz="1600" dirty="0"/>
              <a:t>, A</a:t>
            </a:r>
            <a:r>
              <a:rPr lang="en-US" sz="1600" dirty="0"/>
              <a:t>.</a:t>
            </a:r>
            <a:r>
              <a:rPr lang="sr-Latn-RS" sz="1600" dirty="0"/>
              <a:t> M. </a:t>
            </a:r>
            <a:r>
              <a:rPr lang="sr-Latn-RS" sz="1600" dirty="0" err="1"/>
              <a:t>Foley</a:t>
            </a:r>
            <a:r>
              <a:rPr lang="sr-Latn-RS" sz="1600" dirty="0"/>
              <a:t>, S</a:t>
            </a:r>
            <a:r>
              <a:rPr lang="en-US" sz="1600" dirty="0"/>
              <a:t>.</a:t>
            </a:r>
            <a:r>
              <a:rPr lang="sr-Latn-RS" sz="1600" dirty="0"/>
              <a:t> </a:t>
            </a:r>
            <a:r>
              <a:rPr lang="sr-Latn-RS" sz="1600" dirty="0" err="1"/>
              <a:t>Griffiths</a:t>
            </a:r>
            <a:r>
              <a:rPr lang="sr-Latn-RS" sz="1600" dirty="0"/>
              <a:t>, M</a:t>
            </a:r>
            <a:r>
              <a:rPr lang="en-US" sz="1600" dirty="0"/>
              <a:t>.</a:t>
            </a:r>
            <a:r>
              <a:rPr lang="sr-Latn-RS" sz="1600" dirty="0"/>
              <a:t> </a:t>
            </a:r>
            <a:r>
              <a:rPr lang="sr-Latn-RS" sz="1600" dirty="0" err="1"/>
              <a:t>Bazilian</a:t>
            </a:r>
            <a:r>
              <a:rPr lang="sr-Latn-RS" sz="1600" dirty="0"/>
              <a:t>, J</a:t>
            </a:r>
            <a:r>
              <a:rPr lang="en-US" sz="1600" dirty="0"/>
              <a:t>.</a:t>
            </a:r>
            <a:r>
              <a:rPr lang="sr-Latn-RS" sz="1600" dirty="0"/>
              <a:t> Kim, D</a:t>
            </a:r>
            <a:r>
              <a:rPr lang="en-US" sz="1600" dirty="0"/>
              <a:t>.</a:t>
            </a:r>
            <a:r>
              <a:rPr lang="sr-Latn-RS" sz="1600" dirty="0"/>
              <a:t> </a:t>
            </a:r>
            <a:r>
              <a:rPr lang="sr-Latn-RS" sz="1600" dirty="0" err="1"/>
              <a:t>Rooney</a:t>
            </a:r>
            <a:r>
              <a:rPr lang="sr-Latn-RS" sz="1600" dirty="0"/>
              <a:t>. April 2022. </a:t>
            </a:r>
            <a:r>
              <a:rPr lang="sr-Latn-RS" sz="1600" b="1" dirty="0" err="1"/>
              <a:t>Decarbonizing</a:t>
            </a:r>
            <a:r>
              <a:rPr lang="sr-Latn-RS" sz="1600" b="1" dirty="0"/>
              <a:t> the </a:t>
            </a:r>
            <a:r>
              <a:rPr lang="sr-Latn-RS" sz="1600" b="1" dirty="0" err="1"/>
              <a:t>ceramics</a:t>
            </a:r>
            <a:r>
              <a:rPr lang="sr-Latn-RS" sz="1600" b="1" dirty="0"/>
              <a:t> </a:t>
            </a:r>
            <a:r>
              <a:rPr lang="sr-Latn-RS" sz="1600" b="1" dirty="0" err="1"/>
              <a:t>industry</a:t>
            </a:r>
            <a:r>
              <a:rPr lang="sr-Latn-RS" sz="1600" b="1" dirty="0"/>
              <a:t>: A </a:t>
            </a:r>
            <a:r>
              <a:rPr lang="sr-Latn-RS" sz="1600" b="1" dirty="0" err="1"/>
              <a:t>systematic</a:t>
            </a:r>
            <a:r>
              <a:rPr lang="sr-Latn-RS" sz="1600" b="1" dirty="0"/>
              <a:t> </a:t>
            </a:r>
            <a:r>
              <a:rPr lang="sr-Latn-RS" sz="1600" b="1" dirty="0" err="1"/>
              <a:t>and</a:t>
            </a:r>
            <a:r>
              <a:rPr lang="sr-Latn-RS" sz="1600" b="1" dirty="0"/>
              <a:t> </a:t>
            </a:r>
            <a:r>
              <a:rPr lang="sr-Latn-RS" sz="1600" b="1" dirty="0" err="1"/>
              <a:t>critical</a:t>
            </a:r>
            <a:r>
              <a:rPr lang="sr-Latn-RS" sz="1600" b="1" dirty="0"/>
              <a:t> </a:t>
            </a:r>
            <a:r>
              <a:rPr lang="sr-Latn-RS" sz="1600" b="1" dirty="0" err="1"/>
              <a:t>review</a:t>
            </a:r>
            <a:r>
              <a:rPr lang="sr-Latn-RS" sz="1600" b="1" dirty="0"/>
              <a:t> of </a:t>
            </a:r>
            <a:r>
              <a:rPr lang="sr-Latn-RS" sz="1600" b="1" dirty="0" err="1"/>
              <a:t>policy</a:t>
            </a:r>
            <a:r>
              <a:rPr lang="sr-Latn-RS" sz="1600" b="1" dirty="0"/>
              <a:t> </a:t>
            </a:r>
            <a:r>
              <a:rPr lang="sr-Latn-RS" sz="1600" b="1" dirty="0" err="1"/>
              <a:t>options</a:t>
            </a:r>
            <a:r>
              <a:rPr lang="sr-Latn-RS" sz="1600" b="1" dirty="0"/>
              <a:t>, </a:t>
            </a:r>
            <a:r>
              <a:rPr lang="sr-Latn-RS" sz="1600" b="1" dirty="0" err="1"/>
              <a:t>developments</a:t>
            </a:r>
            <a:r>
              <a:rPr lang="sr-Latn-RS" sz="1600" b="1" dirty="0"/>
              <a:t> </a:t>
            </a:r>
            <a:r>
              <a:rPr lang="sr-Latn-RS" sz="1600" b="1" dirty="0" err="1"/>
              <a:t>and</a:t>
            </a:r>
            <a:r>
              <a:rPr lang="sr-Latn-RS" sz="1600" b="1" dirty="0"/>
              <a:t> </a:t>
            </a:r>
            <a:r>
              <a:rPr lang="sr-Latn-RS" sz="1600" b="1" dirty="0" err="1"/>
              <a:t>sociotechnical</a:t>
            </a:r>
            <a:r>
              <a:rPr lang="sr-Latn-RS" sz="1600" b="1" dirty="0"/>
              <a:t> </a:t>
            </a:r>
            <a:r>
              <a:rPr lang="sr-Latn-RS" sz="1600" b="1" dirty="0" err="1"/>
              <a:t>systems</a:t>
            </a:r>
            <a:r>
              <a:rPr lang="sr-Latn-RS" sz="1600" b="1" dirty="0"/>
              <a:t>. </a:t>
            </a:r>
            <a:r>
              <a:rPr lang="sr-Latn-RS" sz="1600" dirty="0" err="1"/>
              <a:t>Renewable</a:t>
            </a:r>
            <a:r>
              <a:rPr lang="sr-Latn-RS" sz="1600" dirty="0"/>
              <a:t> </a:t>
            </a:r>
            <a:r>
              <a:rPr lang="sr-Latn-RS" sz="1600" dirty="0" err="1"/>
              <a:t>and</a:t>
            </a:r>
            <a:r>
              <a:rPr lang="sr-Latn-RS" sz="1600" dirty="0"/>
              <a:t> </a:t>
            </a:r>
            <a:r>
              <a:rPr lang="sr-Latn-RS" sz="1600" dirty="0" err="1"/>
              <a:t>Sustainable</a:t>
            </a:r>
            <a:r>
              <a:rPr lang="sr-Latn-RS" sz="1600" dirty="0"/>
              <a:t> </a:t>
            </a:r>
            <a:r>
              <a:rPr lang="sr-Latn-RS" sz="1600" dirty="0" err="1"/>
              <a:t>Energy</a:t>
            </a:r>
            <a:r>
              <a:rPr lang="sr-Latn-RS" sz="1600" dirty="0"/>
              <a:t> </a:t>
            </a:r>
            <a:r>
              <a:rPr lang="sr-Latn-RS" sz="1600" dirty="0" err="1"/>
              <a:t>Reviews</a:t>
            </a:r>
            <a:r>
              <a:rPr lang="sr-Latn-RS" sz="1600" dirty="0"/>
              <a:t> 157. </a:t>
            </a:r>
            <a:r>
              <a:rPr lang="sr-Latn-RS" sz="1600" dirty="0" err="1"/>
              <a:t>Elsevier</a:t>
            </a:r>
            <a:r>
              <a:rPr lang="sr-Latn-RS" sz="1600" dirty="0"/>
              <a:t>. </a:t>
            </a:r>
          </a:p>
          <a:p>
            <a:pPr marL="257175" indent="-257175" fontAlgn="base">
              <a:buFont typeface="Arial" pitchFamily="34" charset="0"/>
              <a:buChar char="•"/>
            </a:pPr>
            <a:r>
              <a:rPr lang="sr-Latn-RS" sz="1600" dirty="0"/>
              <a:t>D</a:t>
            </a:r>
            <a:r>
              <a:rPr lang="en-US" sz="1600" dirty="0"/>
              <a:t>.</a:t>
            </a:r>
            <a:r>
              <a:rPr lang="sr-Latn-RS" sz="1600" dirty="0"/>
              <a:t> D. </a:t>
            </a:r>
            <a:r>
              <a:rPr lang="sr-Latn-RS" sz="1600" dirty="0" err="1"/>
              <a:t>Furszyfer</a:t>
            </a:r>
            <a:r>
              <a:rPr lang="sr-Latn-RS" sz="1600" dirty="0"/>
              <a:t> </a:t>
            </a:r>
            <a:r>
              <a:rPr lang="sr-Latn-RS" sz="1600" dirty="0" err="1"/>
              <a:t>Del</a:t>
            </a:r>
            <a:r>
              <a:rPr lang="sr-Latn-RS" sz="1600" dirty="0"/>
              <a:t> Rio, B</a:t>
            </a:r>
            <a:r>
              <a:rPr lang="en-US" sz="1600" dirty="0"/>
              <a:t>.</a:t>
            </a:r>
            <a:r>
              <a:rPr lang="sr-Latn-RS" sz="1600" dirty="0"/>
              <a:t> </a:t>
            </a:r>
            <a:r>
              <a:rPr lang="sr-Latn-RS" sz="1600" dirty="0" err="1"/>
              <a:t>Sovacool</a:t>
            </a:r>
            <a:r>
              <a:rPr lang="sr-Latn-RS" sz="1600" dirty="0"/>
              <a:t>, A</a:t>
            </a:r>
            <a:r>
              <a:rPr lang="en-US" sz="1600" dirty="0"/>
              <a:t>. </a:t>
            </a:r>
            <a:r>
              <a:rPr lang="sr-Latn-RS" sz="1600" dirty="0"/>
              <a:t>M. </a:t>
            </a:r>
            <a:r>
              <a:rPr lang="sr-Latn-RS" sz="1600" dirty="0" err="1"/>
              <a:t>Foley</a:t>
            </a:r>
            <a:r>
              <a:rPr lang="sr-Latn-RS" sz="1600" dirty="0"/>
              <a:t>, S</a:t>
            </a:r>
            <a:r>
              <a:rPr lang="en-US" sz="1600" dirty="0"/>
              <a:t>. </a:t>
            </a:r>
            <a:r>
              <a:rPr lang="sr-Latn-RS" sz="1600" dirty="0" err="1"/>
              <a:t>Griffiths</a:t>
            </a:r>
            <a:r>
              <a:rPr lang="sr-Latn-RS" sz="1600" dirty="0"/>
              <a:t>, M</a:t>
            </a:r>
            <a:r>
              <a:rPr lang="en-US" sz="1600" dirty="0"/>
              <a:t>.</a:t>
            </a:r>
            <a:r>
              <a:rPr lang="sr-Latn-RS" sz="1600" dirty="0"/>
              <a:t> </a:t>
            </a:r>
            <a:r>
              <a:rPr lang="sr-Latn-RS" sz="1600" dirty="0" err="1"/>
              <a:t>Bazilian</a:t>
            </a:r>
            <a:r>
              <a:rPr lang="sr-Latn-RS" sz="1600" dirty="0"/>
              <a:t>, J</a:t>
            </a:r>
            <a:r>
              <a:rPr lang="en-US" sz="1600" dirty="0"/>
              <a:t>.</a:t>
            </a:r>
            <a:r>
              <a:rPr lang="sr-Latn-RS" sz="1600" dirty="0"/>
              <a:t> Kim, D</a:t>
            </a:r>
            <a:r>
              <a:rPr lang="en-US" sz="1600" dirty="0"/>
              <a:t>.</a:t>
            </a:r>
            <a:r>
              <a:rPr lang="sr-Latn-RS" sz="1600" dirty="0"/>
              <a:t> </a:t>
            </a:r>
            <a:r>
              <a:rPr lang="sr-Latn-RS" sz="1600" dirty="0" err="1"/>
              <a:t>Rooney</a:t>
            </a:r>
            <a:r>
              <a:rPr lang="sr-Latn-RS" sz="1600" dirty="0"/>
              <a:t>. </a:t>
            </a:r>
            <a:r>
              <a:rPr lang="sr-Latn-RS" sz="1600" dirty="0" err="1"/>
              <a:t>December</a:t>
            </a:r>
            <a:r>
              <a:rPr lang="sr-Latn-RS" sz="1600" dirty="0"/>
              <a:t> 2021. </a:t>
            </a:r>
            <a:r>
              <a:rPr lang="sr-Latn-RS" sz="1600" b="1" dirty="0" err="1"/>
              <a:t>Decarbonising</a:t>
            </a:r>
            <a:r>
              <a:rPr lang="sr-Latn-RS" sz="1600" b="1" dirty="0"/>
              <a:t> the </a:t>
            </a:r>
            <a:r>
              <a:rPr lang="sr-Latn-RS" sz="1600" b="1" dirty="0" err="1"/>
              <a:t>glass</a:t>
            </a:r>
            <a:r>
              <a:rPr lang="sr-Latn-RS" sz="1600" b="1" dirty="0"/>
              <a:t> </a:t>
            </a:r>
            <a:r>
              <a:rPr lang="sr-Latn-RS" sz="1600" b="1" dirty="0" err="1"/>
              <a:t>industry</a:t>
            </a:r>
            <a:r>
              <a:rPr lang="sr-Latn-RS" sz="1600" b="1" dirty="0"/>
              <a:t>: A </a:t>
            </a:r>
            <a:r>
              <a:rPr lang="sr-Latn-RS" sz="1600" b="1" dirty="0" err="1"/>
              <a:t>critical</a:t>
            </a:r>
            <a:r>
              <a:rPr lang="sr-Latn-RS" sz="1600" b="1" dirty="0"/>
              <a:t> </a:t>
            </a:r>
            <a:r>
              <a:rPr lang="sr-Latn-RS" sz="1600" b="1" dirty="0" err="1"/>
              <a:t>and</a:t>
            </a:r>
            <a:r>
              <a:rPr lang="sr-Latn-RS" sz="1600" b="1" dirty="0"/>
              <a:t> </a:t>
            </a:r>
            <a:r>
              <a:rPr lang="sr-Latn-RS" sz="1600" b="1" dirty="0" err="1"/>
              <a:t>systematic</a:t>
            </a:r>
            <a:r>
              <a:rPr lang="sr-Latn-RS" sz="1600" b="1" dirty="0"/>
              <a:t> </a:t>
            </a:r>
            <a:r>
              <a:rPr lang="sr-Latn-RS" sz="1600" b="1" dirty="0" err="1"/>
              <a:t>review</a:t>
            </a:r>
            <a:r>
              <a:rPr lang="sr-Latn-RS" sz="1600" b="1" dirty="0"/>
              <a:t> of </a:t>
            </a:r>
            <a:r>
              <a:rPr lang="sr-Latn-RS" sz="1600" b="1" dirty="0" err="1"/>
              <a:t>developments</a:t>
            </a:r>
            <a:r>
              <a:rPr lang="sr-Latn-RS" sz="1600" b="1" dirty="0"/>
              <a:t>, </a:t>
            </a:r>
            <a:r>
              <a:rPr lang="sr-Latn-RS" sz="1600" b="1" dirty="0" err="1"/>
              <a:t>sociotechnical</a:t>
            </a:r>
            <a:r>
              <a:rPr lang="sr-Latn-RS" sz="1600" b="1" dirty="0"/>
              <a:t> </a:t>
            </a:r>
            <a:r>
              <a:rPr lang="sr-Latn-RS" sz="1600" b="1" dirty="0" err="1"/>
              <a:t>systems</a:t>
            </a:r>
            <a:r>
              <a:rPr lang="sr-Latn-RS" sz="1600" b="1" dirty="0"/>
              <a:t> </a:t>
            </a:r>
            <a:r>
              <a:rPr lang="sr-Latn-RS" sz="1600" b="1" dirty="0" err="1"/>
              <a:t>and</a:t>
            </a:r>
            <a:r>
              <a:rPr lang="sr-Latn-RS" sz="1600" b="1" dirty="0"/>
              <a:t> </a:t>
            </a:r>
            <a:r>
              <a:rPr lang="sr-Latn-RS" sz="1600" b="1" dirty="0" err="1"/>
              <a:t>policy</a:t>
            </a:r>
            <a:r>
              <a:rPr lang="sr-Latn-RS" sz="1600" b="1" dirty="0"/>
              <a:t> </a:t>
            </a:r>
            <a:r>
              <a:rPr lang="sr-Latn-RS" sz="1600" b="1" dirty="0" err="1"/>
              <a:t>options</a:t>
            </a:r>
            <a:r>
              <a:rPr lang="sr-Latn-RS" sz="1600" b="1" dirty="0"/>
              <a:t>. </a:t>
            </a:r>
            <a:r>
              <a:rPr lang="sr-Latn-RS" sz="1600" dirty="0" err="1"/>
              <a:t>Renewable</a:t>
            </a:r>
            <a:r>
              <a:rPr lang="sr-Latn-RS" sz="1600" dirty="0"/>
              <a:t> </a:t>
            </a:r>
            <a:r>
              <a:rPr lang="sr-Latn-RS" sz="1600" dirty="0" err="1"/>
              <a:t>and</a:t>
            </a:r>
            <a:r>
              <a:rPr lang="sr-Latn-RS" sz="1600" dirty="0"/>
              <a:t> </a:t>
            </a:r>
            <a:r>
              <a:rPr lang="sr-Latn-RS" sz="1600" dirty="0" err="1"/>
              <a:t>Sustainable</a:t>
            </a:r>
            <a:r>
              <a:rPr lang="sr-Latn-RS" sz="1600" dirty="0"/>
              <a:t> </a:t>
            </a:r>
            <a:r>
              <a:rPr lang="sr-Latn-RS" sz="1600" dirty="0" err="1"/>
              <a:t>Energy</a:t>
            </a:r>
            <a:r>
              <a:rPr lang="sr-Latn-RS" sz="1600" dirty="0"/>
              <a:t> </a:t>
            </a:r>
            <a:r>
              <a:rPr lang="sr-Latn-RS" sz="1600" dirty="0" err="1"/>
              <a:t>Reviews</a:t>
            </a:r>
            <a:r>
              <a:rPr lang="sr-Latn-RS" sz="1600" dirty="0"/>
              <a:t>. </a:t>
            </a:r>
            <a:r>
              <a:rPr lang="sr-Latn-RS" sz="1600" dirty="0" err="1"/>
              <a:t>Elsevier</a:t>
            </a:r>
            <a:r>
              <a:rPr lang="sr-Latn-RS" sz="1600" dirty="0"/>
              <a:t>. </a:t>
            </a:r>
          </a:p>
          <a:p>
            <a:pPr marL="257175" indent="-257175" fontAlgn="base">
              <a:buFont typeface="Arial" pitchFamily="34" charset="0"/>
              <a:buChar char="•"/>
            </a:pPr>
            <a:r>
              <a:rPr lang="sr-Latn-RS" sz="1600" dirty="0"/>
              <a:t>S</a:t>
            </a:r>
            <a:r>
              <a:rPr lang="en-US" sz="1600" dirty="0"/>
              <a:t>.</a:t>
            </a:r>
            <a:r>
              <a:rPr lang="sr-Latn-RS" sz="1600" dirty="0"/>
              <a:t> </a:t>
            </a:r>
            <a:r>
              <a:rPr lang="sr-Latn-RS" sz="1600" dirty="0" err="1"/>
              <a:t>Griffiths</a:t>
            </a:r>
            <a:r>
              <a:rPr lang="sr-Latn-RS" sz="1600" dirty="0"/>
              <a:t>, B</a:t>
            </a:r>
            <a:r>
              <a:rPr lang="en-US" sz="1600" dirty="0"/>
              <a:t>.</a:t>
            </a:r>
            <a:r>
              <a:rPr lang="sr-Latn-RS" sz="1600" dirty="0"/>
              <a:t> </a:t>
            </a:r>
            <a:r>
              <a:rPr lang="sr-Latn-RS" sz="1600" dirty="0" err="1"/>
              <a:t>Sovacool</a:t>
            </a:r>
            <a:r>
              <a:rPr lang="sr-Latn-RS" sz="1600" dirty="0"/>
              <a:t>, J</a:t>
            </a:r>
            <a:r>
              <a:rPr lang="en-US" sz="1600" dirty="0"/>
              <a:t>.</a:t>
            </a:r>
            <a:r>
              <a:rPr lang="sr-Latn-RS" sz="1600" dirty="0"/>
              <a:t> Kim, M</a:t>
            </a:r>
            <a:r>
              <a:rPr lang="en-US" sz="1600" dirty="0"/>
              <a:t>.</a:t>
            </a:r>
            <a:r>
              <a:rPr lang="sr-Latn-RS" sz="1600" dirty="0"/>
              <a:t> </a:t>
            </a:r>
            <a:r>
              <a:rPr lang="sr-Latn-RS" sz="1600" dirty="0" err="1"/>
              <a:t>Bazilian</a:t>
            </a:r>
            <a:r>
              <a:rPr lang="sr-Latn-RS" sz="1600" dirty="0"/>
              <a:t>, </a:t>
            </a:r>
            <a:r>
              <a:rPr lang="en-US" sz="1600" dirty="0"/>
              <a:t>J.</a:t>
            </a:r>
            <a:r>
              <a:rPr lang="sr-Latn-RS" sz="1600" dirty="0"/>
              <a:t> </a:t>
            </a:r>
            <a:r>
              <a:rPr lang="sr-Latn-RS" sz="1600" dirty="0" err="1"/>
              <a:t>Uratani</a:t>
            </a:r>
            <a:r>
              <a:rPr lang="sr-Latn-RS" sz="1600" dirty="0"/>
              <a:t> . </a:t>
            </a:r>
            <a:r>
              <a:rPr lang="sr-Latn-RS" sz="1600" dirty="0" err="1"/>
              <a:t>July</a:t>
            </a:r>
            <a:r>
              <a:rPr lang="sr-Latn-RS" sz="1600" dirty="0"/>
              <a:t> 2022. </a:t>
            </a:r>
            <a:r>
              <a:rPr lang="sr-Latn-RS" sz="1600" b="1" dirty="0" err="1"/>
              <a:t>Decarbonizing</a:t>
            </a:r>
            <a:r>
              <a:rPr lang="sr-Latn-RS" sz="1600" b="1" dirty="0"/>
              <a:t> the </a:t>
            </a:r>
            <a:r>
              <a:rPr lang="sr-Latn-RS" sz="1600" b="1" dirty="0" err="1"/>
              <a:t>oil</a:t>
            </a:r>
            <a:r>
              <a:rPr lang="sr-Latn-RS" sz="1600" b="1" dirty="0"/>
              <a:t> </a:t>
            </a:r>
            <a:r>
              <a:rPr lang="sr-Latn-RS" sz="1600" b="1" dirty="0" err="1"/>
              <a:t>refining</a:t>
            </a:r>
            <a:r>
              <a:rPr lang="sr-Latn-RS" sz="1600" b="1" dirty="0"/>
              <a:t> </a:t>
            </a:r>
            <a:r>
              <a:rPr lang="sr-Latn-RS" sz="1600" b="1" dirty="0" err="1"/>
              <a:t>industry</a:t>
            </a:r>
            <a:r>
              <a:rPr lang="sr-Latn-RS" sz="1600" b="1" dirty="0"/>
              <a:t>: A </a:t>
            </a:r>
            <a:r>
              <a:rPr lang="sr-Latn-RS" sz="1600" b="1" dirty="0" err="1"/>
              <a:t>systematic</a:t>
            </a:r>
            <a:r>
              <a:rPr lang="sr-Latn-RS" sz="1600" b="1" dirty="0"/>
              <a:t> </a:t>
            </a:r>
            <a:r>
              <a:rPr lang="sr-Latn-RS" sz="1600" b="1" dirty="0" err="1"/>
              <a:t>review</a:t>
            </a:r>
            <a:r>
              <a:rPr lang="sr-Latn-RS" sz="1600" b="1" dirty="0"/>
              <a:t> of </a:t>
            </a:r>
            <a:r>
              <a:rPr lang="sr-Latn-RS" sz="1600" b="1" dirty="0" err="1"/>
              <a:t>sociotechnical</a:t>
            </a:r>
            <a:r>
              <a:rPr lang="sr-Latn-RS" sz="1600" b="1" dirty="0"/>
              <a:t> </a:t>
            </a:r>
            <a:r>
              <a:rPr lang="sr-Latn-RS" sz="1600" b="1" dirty="0" err="1"/>
              <a:t>systems</a:t>
            </a:r>
            <a:r>
              <a:rPr lang="sr-Latn-RS" sz="1600" b="1" dirty="0"/>
              <a:t>, </a:t>
            </a:r>
            <a:r>
              <a:rPr lang="sr-Latn-RS" sz="1600" b="1" dirty="0" err="1"/>
              <a:t>technological</a:t>
            </a:r>
            <a:r>
              <a:rPr lang="sr-Latn-RS" sz="1600" b="1" dirty="0"/>
              <a:t> </a:t>
            </a:r>
            <a:r>
              <a:rPr lang="sr-Latn-RS" sz="1600" b="1" dirty="0" err="1"/>
              <a:t>innovations</a:t>
            </a:r>
            <a:r>
              <a:rPr lang="sr-Latn-RS" sz="1600" b="1" dirty="0"/>
              <a:t>, </a:t>
            </a:r>
            <a:r>
              <a:rPr lang="sr-Latn-RS" sz="1600" b="1" dirty="0" err="1"/>
              <a:t>and</a:t>
            </a:r>
            <a:r>
              <a:rPr lang="sr-Latn-RS" sz="1600" b="1" dirty="0"/>
              <a:t> </a:t>
            </a:r>
            <a:r>
              <a:rPr lang="sr-Latn-RS" sz="1600" b="1" dirty="0" err="1"/>
              <a:t>policy</a:t>
            </a:r>
            <a:r>
              <a:rPr lang="sr-Latn-RS" sz="1600" b="1" dirty="0"/>
              <a:t> </a:t>
            </a:r>
            <a:r>
              <a:rPr lang="sr-Latn-RS" sz="1600" b="1" dirty="0" err="1"/>
              <a:t>options</a:t>
            </a:r>
            <a:r>
              <a:rPr lang="sr-Latn-RS" sz="1600" b="1" dirty="0"/>
              <a:t>. </a:t>
            </a:r>
            <a:r>
              <a:rPr lang="sr-Latn-RS" sz="1600" dirty="0" err="1"/>
              <a:t>Energy</a:t>
            </a:r>
            <a:r>
              <a:rPr lang="sr-Latn-RS" sz="1600" dirty="0"/>
              <a:t> </a:t>
            </a:r>
            <a:r>
              <a:rPr lang="sr-Latn-RS" sz="1600" dirty="0" err="1"/>
              <a:t>Research</a:t>
            </a:r>
            <a:r>
              <a:rPr lang="sr-Latn-RS" sz="1600" dirty="0"/>
              <a:t> &amp; </a:t>
            </a:r>
            <a:r>
              <a:rPr lang="sr-Latn-RS" sz="1600" dirty="0" err="1"/>
              <a:t>Social</a:t>
            </a:r>
            <a:r>
              <a:rPr lang="sr-Latn-RS" sz="1600" dirty="0"/>
              <a:t> </a:t>
            </a:r>
            <a:r>
              <a:rPr lang="sr-Latn-RS" sz="1600" dirty="0" err="1"/>
              <a:t>Science</a:t>
            </a:r>
            <a:r>
              <a:rPr lang="sr-Latn-RS" sz="1600" dirty="0"/>
              <a:t> </a:t>
            </a:r>
            <a:r>
              <a:rPr lang="sr-Latn-RS" sz="1600" dirty="0" err="1"/>
              <a:t>Reviews</a:t>
            </a:r>
            <a:r>
              <a:rPr lang="sr-Latn-RS" sz="1600" dirty="0"/>
              <a:t>, </a:t>
            </a:r>
            <a:r>
              <a:rPr lang="sr-Latn-RS" sz="1600" dirty="0" err="1"/>
              <a:t>Volume</a:t>
            </a:r>
            <a:r>
              <a:rPr lang="sr-Latn-RS" sz="1600" dirty="0"/>
              <a:t> 89. </a:t>
            </a:r>
            <a:r>
              <a:rPr lang="sr-Latn-RS" sz="1600" dirty="0" err="1"/>
              <a:t>Elsevier</a:t>
            </a:r>
            <a:r>
              <a:rPr lang="sr-Latn-RS" sz="1600" dirty="0"/>
              <a:t>. </a:t>
            </a:r>
          </a:p>
          <a:p>
            <a:pPr marL="257175" indent="-257175" fontAlgn="base">
              <a:buFont typeface="Arial" pitchFamily="34" charset="0"/>
              <a:buChar char="•"/>
            </a:pPr>
            <a:r>
              <a:rPr lang="sr-Latn-RS" sz="1600" dirty="0"/>
              <a:t>C. </a:t>
            </a:r>
            <a:r>
              <a:rPr lang="en-US" sz="1600" dirty="0"/>
              <a:t>Chung</a:t>
            </a:r>
            <a:r>
              <a:rPr lang="sr-Latn-RS" sz="1600" dirty="0"/>
              <a:t>,</a:t>
            </a:r>
            <a:r>
              <a:rPr lang="en-US" sz="1600" dirty="0"/>
              <a:t> J</a:t>
            </a:r>
            <a:r>
              <a:rPr lang="sr-Latn-RS" sz="1600" dirty="0"/>
              <a:t>.</a:t>
            </a:r>
            <a:r>
              <a:rPr lang="en-US" sz="1600" dirty="0"/>
              <a:t>Kim, B</a:t>
            </a:r>
            <a:r>
              <a:rPr lang="sr-Latn-RS" sz="1600" dirty="0"/>
              <a:t>. </a:t>
            </a:r>
            <a:r>
              <a:rPr lang="en-US" sz="1600" dirty="0" err="1"/>
              <a:t>Sovacool</a:t>
            </a:r>
            <a:r>
              <a:rPr lang="en-US" sz="1600" dirty="0"/>
              <a:t>, S</a:t>
            </a:r>
            <a:r>
              <a:rPr lang="sr-Latn-RS" sz="1600" dirty="0"/>
              <a:t>. </a:t>
            </a:r>
            <a:r>
              <a:rPr lang="en-US" sz="1600" dirty="0"/>
              <a:t>Griffiths, M</a:t>
            </a:r>
            <a:r>
              <a:rPr lang="sr-Latn-RS" sz="1600" dirty="0"/>
              <a:t>.</a:t>
            </a:r>
            <a:r>
              <a:rPr lang="en-US" sz="1600" dirty="0"/>
              <a:t> </a:t>
            </a:r>
            <a:r>
              <a:rPr lang="en-US" sz="1600" dirty="0" err="1"/>
              <a:t>Bazilian</a:t>
            </a:r>
            <a:r>
              <a:rPr lang="en-US" sz="1600" dirty="0"/>
              <a:t> , M</a:t>
            </a:r>
            <a:r>
              <a:rPr lang="sr-Latn-RS" sz="1600" dirty="0"/>
              <a:t>.</a:t>
            </a:r>
            <a:r>
              <a:rPr lang="en-US" sz="1600" dirty="0"/>
              <a:t> Yang</a:t>
            </a:r>
            <a:r>
              <a:rPr lang="sr-Latn-RS" sz="1600" dirty="0"/>
              <a:t>.</a:t>
            </a:r>
            <a:r>
              <a:rPr lang="en-US" sz="1600" dirty="0"/>
              <a:t> </a:t>
            </a:r>
            <a:r>
              <a:rPr lang="sr-Latn-RS" sz="1600" dirty="0" err="1"/>
              <a:t>February</a:t>
            </a:r>
            <a:r>
              <a:rPr lang="sr-Latn-RS" sz="1600" dirty="0"/>
              <a:t> 2023., </a:t>
            </a:r>
            <a:r>
              <a:rPr lang="en-US" sz="1600" b="1" dirty="0"/>
              <a:t>Decarbonizing the chemical industry: A systematic review of sociotechnical systems</a:t>
            </a:r>
            <a:r>
              <a:rPr lang="en-US" sz="1600" dirty="0"/>
              <a:t>, </a:t>
            </a:r>
            <a:r>
              <a:rPr lang="en-US" sz="1600" b="1" dirty="0"/>
              <a:t>technological innovations, and policy options</a:t>
            </a:r>
            <a:r>
              <a:rPr lang="sr-Latn-RS" sz="1600" dirty="0"/>
              <a:t>,</a:t>
            </a:r>
            <a:r>
              <a:rPr lang="sr-Latn-RS" sz="1600" b="1" dirty="0"/>
              <a:t> </a:t>
            </a:r>
            <a:r>
              <a:rPr lang="sr-Latn-RS" sz="1600" dirty="0" err="1"/>
              <a:t>Energy</a:t>
            </a:r>
            <a:r>
              <a:rPr lang="sr-Latn-RS" sz="1600" dirty="0"/>
              <a:t> </a:t>
            </a:r>
            <a:r>
              <a:rPr lang="sr-Latn-RS" sz="1600" dirty="0" err="1"/>
              <a:t>Research</a:t>
            </a:r>
            <a:r>
              <a:rPr lang="sr-Latn-RS" sz="1600" dirty="0"/>
              <a:t> &amp; </a:t>
            </a:r>
            <a:r>
              <a:rPr lang="sr-Latn-RS" sz="1600" dirty="0" err="1"/>
              <a:t>Social</a:t>
            </a:r>
            <a:r>
              <a:rPr lang="sr-Latn-RS" sz="1600" dirty="0"/>
              <a:t> </a:t>
            </a:r>
            <a:r>
              <a:rPr lang="sr-Latn-RS" sz="1600" dirty="0" err="1"/>
              <a:t>Science</a:t>
            </a:r>
            <a:r>
              <a:rPr lang="sr-Latn-RS" sz="1600" dirty="0"/>
              <a:t> 96, 102955, </a:t>
            </a:r>
            <a:r>
              <a:rPr lang="sr-Latn-RS" sz="1600" dirty="0" err="1"/>
              <a:t>pp</a:t>
            </a:r>
            <a:r>
              <a:rPr lang="sr-Latn-RS" sz="1600" dirty="0"/>
              <a:t>. 1-32. </a:t>
            </a:r>
            <a:endParaRPr lang="en-US" sz="1600" b="1" dirty="0"/>
          </a:p>
          <a:p>
            <a:pPr marL="257175" indent="-257175" fontAlgn="base">
              <a:buFont typeface="Arial" pitchFamily="34" charset="0"/>
              <a:buChar char="•"/>
            </a:pPr>
            <a:endParaRPr lang="sr-Latn-RS" sz="1600" dirty="0"/>
          </a:p>
          <a:p>
            <a:endParaRPr lang="sr-Latn-RS" sz="1600" dirty="0"/>
          </a:p>
        </p:txBody>
      </p:sp>
    </p:spTree>
    <p:extLst>
      <p:ext uri="{BB962C8B-B14F-4D97-AF65-F5344CB8AC3E}">
        <p14:creationId xmlns:p14="http://schemas.microsoft.com/office/powerpoint/2010/main" val="17900849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676</TotalTime>
  <Words>829</Words>
  <Application>Microsoft Office PowerPoint</Application>
  <PresentationFormat>Personalizzato</PresentationFormat>
  <Paragraphs>153</Paragraphs>
  <Slides>18</Slides>
  <Notes>14</Notes>
  <HiddenSlides>0</HiddenSlides>
  <MMClips>0</MMClips>
  <ScaleCrop>false</ScaleCrop>
  <HeadingPairs>
    <vt:vector size="4" baseType="variant">
      <vt:variant>
        <vt:lpstr>Tema</vt:lpstr>
      </vt:variant>
      <vt:variant>
        <vt:i4>1</vt:i4>
      </vt:variant>
      <vt:variant>
        <vt:lpstr>Titoli diapositive</vt:lpstr>
      </vt:variant>
      <vt:variant>
        <vt:i4>18</vt:i4>
      </vt:variant>
    </vt:vector>
  </HeadingPairs>
  <TitlesOfParts>
    <vt:vector size="19" baseType="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Mng &amp; Coord Plan_Women Greener</dc:title>
  <dc:creator>Win10</dc:creator>
  <cp:lastModifiedBy>Windows User</cp:lastModifiedBy>
  <cp:revision>65</cp:revision>
  <dcterms:created xsi:type="dcterms:W3CDTF">2006-08-16T00:00:00Z</dcterms:created>
  <dcterms:modified xsi:type="dcterms:W3CDTF">2024-09-09T09:14:54Z</dcterms:modified>
  <dc:identifier>DAF7dEt6gQ8</dc:identifier>
</cp:coreProperties>
</file>